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25.wmf"/><Relationship Id="rId1" Type="http://schemas.openxmlformats.org/officeDocument/2006/relationships/image" Target="../media/image138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10" Type="http://schemas.openxmlformats.org/officeDocument/2006/relationships/image" Target="../media/image144.wmf"/><Relationship Id="rId4" Type="http://schemas.openxmlformats.org/officeDocument/2006/relationships/image" Target="../media/image140.wmf"/><Relationship Id="rId9" Type="http://schemas.openxmlformats.org/officeDocument/2006/relationships/image" Target="../media/image13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wmf"/><Relationship Id="rId13" Type="http://schemas.openxmlformats.org/officeDocument/2006/relationships/image" Target="../media/image155.wmf"/><Relationship Id="rId18" Type="http://schemas.openxmlformats.org/officeDocument/2006/relationships/image" Target="../media/image160.wmf"/><Relationship Id="rId3" Type="http://schemas.openxmlformats.org/officeDocument/2006/relationships/image" Target="../media/image147.wmf"/><Relationship Id="rId7" Type="http://schemas.openxmlformats.org/officeDocument/2006/relationships/image" Target="../media/image151.wmf"/><Relationship Id="rId12" Type="http://schemas.openxmlformats.org/officeDocument/2006/relationships/image" Target="../media/image132.wmf"/><Relationship Id="rId17" Type="http://schemas.openxmlformats.org/officeDocument/2006/relationships/image" Target="../media/image159.wmf"/><Relationship Id="rId2" Type="http://schemas.openxmlformats.org/officeDocument/2006/relationships/image" Target="../media/image146.wmf"/><Relationship Id="rId16" Type="http://schemas.openxmlformats.org/officeDocument/2006/relationships/image" Target="../media/image158.wmf"/><Relationship Id="rId20" Type="http://schemas.openxmlformats.org/officeDocument/2006/relationships/image" Target="../media/image162.wmf"/><Relationship Id="rId1" Type="http://schemas.openxmlformats.org/officeDocument/2006/relationships/image" Target="../media/image145.wmf"/><Relationship Id="rId6" Type="http://schemas.openxmlformats.org/officeDocument/2006/relationships/image" Target="../media/image150.wmf"/><Relationship Id="rId11" Type="http://schemas.openxmlformats.org/officeDocument/2006/relationships/image" Target="../media/image131.wmf"/><Relationship Id="rId5" Type="http://schemas.openxmlformats.org/officeDocument/2006/relationships/image" Target="../media/image149.wmf"/><Relationship Id="rId15" Type="http://schemas.openxmlformats.org/officeDocument/2006/relationships/image" Target="../media/image157.wmf"/><Relationship Id="rId10" Type="http://schemas.openxmlformats.org/officeDocument/2006/relationships/image" Target="../media/image154.wmf"/><Relationship Id="rId19" Type="http://schemas.openxmlformats.org/officeDocument/2006/relationships/image" Target="../media/image161.wmf"/><Relationship Id="rId4" Type="http://schemas.openxmlformats.org/officeDocument/2006/relationships/image" Target="../media/image148.wmf"/><Relationship Id="rId9" Type="http://schemas.openxmlformats.org/officeDocument/2006/relationships/image" Target="../media/image153.wmf"/><Relationship Id="rId14" Type="http://schemas.openxmlformats.org/officeDocument/2006/relationships/image" Target="../media/image15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image" Target="../media/image173.wmf"/><Relationship Id="rId18" Type="http://schemas.openxmlformats.org/officeDocument/2006/relationships/image" Target="../media/image178.wmf"/><Relationship Id="rId3" Type="http://schemas.openxmlformats.org/officeDocument/2006/relationships/image" Target="../media/image164.wmf"/><Relationship Id="rId21" Type="http://schemas.openxmlformats.org/officeDocument/2006/relationships/image" Target="../media/image181.wmf"/><Relationship Id="rId7" Type="http://schemas.openxmlformats.org/officeDocument/2006/relationships/image" Target="../media/image168.wmf"/><Relationship Id="rId12" Type="http://schemas.openxmlformats.org/officeDocument/2006/relationships/image" Target="../media/image172.wmf"/><Relationship Id="rId17" Type="http://schemas.openxmlformats.org/officeDocument/2006/relationships/image" Target="../media/image177.wmf"/><Relationship Id="rId2" Type="http://schemas.openxmlformats.org/officeDocument/2006/relationships/image" Target="../media/image147.wmf"/><Relationship Id="rId16" Type="http://schemas.openxmlformats.org/officeDocument/2006/relationships/image" Target="../media/image176.wmf"/><Relationship Id="rId20" Type="http://schemas.openxmlformats.org/officeDocument/2006/relationships/image" Target="../media/image180.wmf"/><Relationship Id="rId1" Type="http://schemas.openxmlformats.org/officeDocument/2006/relationships/image" Target="../media/image163.wmf"/><Relationship Id="rId6" Type="http://schemas.openxmlformats.org/officeDocument/2006/relationships/image" Target="../media/image167.wmf"/><Relationship Id="rId11" Type="http://schemas.openxmlformats.org/officeDocument/2006/relationships/image" Target="../media/image171.wmf"/><Relationship Id="rId5" Type="http://schemas.openxmlformats.org/officeDocument/2006/relationships/image" Target="../media/image166.wmf"/><Relationship Id="rId15" Type="http://schemas.openxmlformats.org/officeDocument/2006/relationships/image" Target="../media/image175.wmf"/><Relationship Id="rId23" Type="http://schemas.openxmlformats.org/officeDocument/2006/relationships/image" Target="../media/image183.wmf"/><Relationship Id="rId10" Type="http://schemas.openxmlformats.org/officeDocument/2006/relationships/image" Target="../media/image170.wmf"/><Relationship Id="rId19" Type="http://schemas.openxmlformats.org/officeDocument/2006/relationships/image" Target="../media/image179.wmf"/><Relationship Id="rId4" Type="http://schemas.openxmlformats.org/officeDocument/2006/relationships/image" Target="../media/image165.wmf"/><Relationship Id="rId9" Type="http://schemas.openxmlformats.org/officeDocument/2006/relationships/image" Target="../media/image132.wmf"/><Relationship Id="rId14" Type="http://schemas.openxmlformats.org/officeDocument/2006/relationships/image" Target="../media/image174.wmf"/><Relationship Id="rId22" Type="http://schemas.openxmlformats.org/officeDocument/2006/relationships/image" Target="../media/image18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wmf"/><Relationship Id="rId13" Type="http://schemas.openxmlformats.org/officeDocument/2006/relationships/image" Target="../media/image195.wmf"/><Relationship Id="rId3" Type="http://schemas.openxmlformats.org/officeDocument/2006/relationships/image" Target="../media/image185.wmf"/><Relationship Id="rId7" Type="http://schemas.openxmlformats.org/officeDocument/2006/relationships/image" Target="../media/image189.wmf"/><Relationship Id="rId12" Type="http://schemas.openxmlformats.org/officeDocument/2006/relationships/image" Target="../media/image194.wmf"/><Relationship Id="rId2" Type="http://schemas.openxmlformats.org/officeDocument/2006/relationships/image" Target="../media/image147.wmf"/><Relationship Id="rId16" Type="http://schemas.openxmlformats.org/officeDocument/2006/relationships/image" Target="../media/image198.wmf"/><Relationship Id="rId1" Type="http://schemas.openxmlformats.org/officeDocument/2006/relationships/image" Target="../media/image184.wmf"/><Relationship Id="rId6" Type="http://schemas.openxmlformats.org/officeDocument/2006/relationships/image" Target="../media/image188.wmf"/><Relationship Id="rId11" Type="http://schemas.openxmlformats.org/officeDocument/2006/relationships/image" Target="../media/image193.wmf"/><Relationship Id="rId5" Type="http://schemas.openxmlformats.org/officeDocument/2006/relationships/image" Target="../media/image187.wmf"/><Relationship Id="rId15" Type="http://schemas.openxmlformats.org/officeDocument/2006/relationships/image" Target="../media/image197.wmf"/><Relationship Id="rId10" Type="http://schemas.openxmlformats.org/officeDocument/2006/relationships/image" Target="../media/image192.wmf"/><Relationship Id="rId4" Type="http://schemas.openxmlformats.org/officeDocument/2006/relationships/image" Target="../media/image186.wmf"/><Relationship Id="rId9" Type="http://schemas.openxmlformats.org/officeDocument/2006/relationships/image" Target="../media/image191.wmf"/><Relationship Id="rId14" Type="http://schemas.openxmlformats.org/officeDocument/2006/relationships/image" Target="../media/image19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5.wmf"/><Relationship Id="rId13" Type="http://schemas.openxmlformats.org/officeDocument/2006/relationships/image" Target="../media/image210.wmf"/><Relationship Id="rId3" Type="http://schemas.openxmlformats.org/officeDocument/2006/relationships/image" Target="../media/image147.wmf"/><Relationship Id="rId7" Type="http://schemas.openxmlformats.org/officeDocument/2006/relationships/image" Target="../media/image204.wmf"/><Relationship Id="rId12" Type="http://schemas.openxmlformats.org/officeDocument/2006/relationships/image" Target="../media/image209.wmf"/><Relationship Id="rId2" Type="http://schemas.openxmlformats.org/officeDocument/2006/relationships/image" Target="../media/image200.wmf"/><Relationship Id="rId16" Type="http://schemas.openxmlformats.org/officeDocument/2006/relationships/image" Target="../media/image213.wmf"/><Relationship Id="rId1" Type="http://schemas.openxmlformats.org/officeDocument/2006/relationships/image" Target="../media/image199.wmf"/><Relationship Id="rId6" Type="http://schemas.openxmlformats.org/officeDocument/2006/relationships/image" Target="../media/image203.wmf"/><Relationship Id="rId11" Type="http://schemas.openxmlformats.org/officeDocument/2006/relationships/image" Target="../media/image208.wmf"/><Relationship Id="rId5" Type="http://schemas.openxmlformats.org/officeDocument/2006/relationships/image" Target="../media/image202.wmf"/><Relationship Id="rId15" Type="http://schemas.openxmlformats.org/officeDocument/2006/relationships/image" Target="../media/image212.wmf"/><Relationship Id="rId10" Type="http://schemas.openxmlformats.org/officeDocument/2006/relationships/image" Target="../media/image207.wmf"/><Relationship Id="rId4" Type="http://schemas.openxmlformats.org/officeDocument/2006/relationships/image" Target="../media/image201.wmf"/><Relationship Id="rId9" Type="http://schemas.openxmlformats.org/officeDocument/2006/relationships/image" Target="../media/image206.wmf"/><Relationship Id="rId14" Type="http://schemas.openxmlformats.org/officeDocument/2006/relationships/image" Target="../media/image211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wmf"/><Relationship Id="rId13" Type="http://schemas.openxmlformats.org/officeDocument/2006/relationships/image" Target="../media/image224.wmf"/><Relationship Id="rId3" Type="http://schemas.openxmlformats.org/officeDocument/2006/relationships/image" Target="../media/image215.wmf"/><Relationship Id="rId7" Type="http://schemas.openxmlformats.org/officeDocument/2006/relationships/image" Target="../media/image219.wmf"/><Relationship Id="rId12" Type="http://schemas.openxmlformats.org/officeDocument/2006/relationships/image" Target="../media/image223.wmf"/><Relationship Id="rId17" Type="http://schemas.openxmlformats.org/officeDocument/2006/relationships/image" Target="../media/image228.wmf"/><Relationship Id="rId2" Type="http://schemas.openxmlformats.org/officeDocument/2006/relationships/image" Target="../media/image147.wmf"/><Relationship Id="rId16" Type="http://schemas.openxmlformats.org/officeDocument/2006/relationships/image" Target="../media/image227.wmf"/><Relationship Id="rId1" Type="http://schemas.openxmlformats.org/officeDocument/2006/relationships/image" Target="../media/image214.wmf"/><Relationship Id="rId6" Type="http://schemas.openxmlformats.org/officeDocument/2006/relationships/image" Target="../media/image218.wmf"/><Relationship Id="rId11" Type="http://schemas.openxmlformats.org/officeDocument/2006/relationships/image" Target="../media/image222.wmf"/><Relationship Id="rId5" Type="http://schemas.openxmlformats.org/officeDocument/2006/relationships/image" Target="../media/image217.wmf"/><Relationship Id="rId15" Type="http://schemas.openxmlformats.org/officeDocument/2006/relationships/image" Target="../media/image226.wmf"/><Relationship Id="rId10" Type="http://schemas.openxmlformats.org/officeDocument/2006/relationships/image" Target="../media/image206.wmf"/><Relationship Id="rId4" Type="http://schemas.openxmlformats.org/officeDocument/2006/relationships/image" Target="../media/image216.wmf"/><Relationship Id="rId9" Type="http://schemas.openxmlformats.org/officeDocument/2006/relationships/image" Target="../media/image221.wmf"/><Relationship Id="rId14" Type="http://schemas.openxmlformats.org/officeDocument/2006/relationships/image" Target="../media/image225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5.wmf"/><Relationship Id="rId13" Type="http://schemas.openxmlformats.org/officeDocument/2006/relationships/image" Target="../media/image224.wmf"/><Relationship Id="rId3" Type="http://schemas.openxmlformats.org/officeDocument/2006/relationships/image" Target="../media/image230.wmf"/><Relationship Id="rId7" Type="http://schemas.openxmlformats.org/officeDocument/2006/relationships/image" Target="../media/image234.wmf"/><Relationship Id="rId12" Type="http://schemas.openxmlformats.org/officeDocument/2006/relationships/image" Target="../media/image223.wmf"/><Relationship Id="rId17" Type="http://schemas.openxmlformats.org/officeDocument/2006/relationships/image" Target="../media/image228.wmf"/><Relationship Id="rId2" Type="http://schemas.openxmlformats.org/officeDocument/2006/relationships/image" Target="../media/image147.wmf"/><Relationship Id="rId16" Type="http://schemas.openxmlformats.org/officeDocument/2006/relationships/image" Target="../media/image227.wmf"/><Relationship Id="rId1" Type="http://schemas.openxmlformats.org/officeDocument/2006/relationships/image" Target="../media/image229.wmf"/><Relationship Id="rId6" Type="http://schemas.openxmlformats.org/officeDocument/2006/relationships/image" Target="../media/image233.wmf"/><Relationship Id="rId11" Type="http://schemas.openxmlformats.org/officeDocument/2006/relationships/image" Target="../media/image222.wmf"/><Relationship Id="rId5" Type="http://schemas.openxmlformats.org/officeDocument/2006/relationships/image" Target="../media/image232.wmf"/><Relationship Id="rId15" Type="http://schemas.openxmlformats.org/officeDocument/2006/relationships/image" Target="../media/image226.wmf"/><Relationship Id="rId10" Type="http://schemas.openxmlformats.org/officeDocument/2006/relationships/image" Target="../media/image206.wmf"/><Relationship Id="rId4" Type="http://schemas.openxmlformats.org/officeDocument/2006/relationships/image" Target="../media/image231.wmf"/><Relationship Id="rId9" Type="http://schemas.openxmlformats.org/officeDocument/2006/relationships/image" Target="../media/image236.wmf"/><Relationship Id="rId14" Type="http://schemas.openxmlformats.org/officeDocument/2006/relationships/image" Target="../media/image22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3" Type="http://schemas.openxmlformats.org/officeDocument/2006/relationships/image" Target="../media/image16.wmf"/><Relationship Id="rId21" Type="http://schemas.openxmlformats.org/officeDocument/2006/relationships/image" Target="../media/image34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5" Type="http://schemas.openxmlformats.org/officeDocument/2006/relationships/image" Target="../media/image38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20" Type="http://schemas.openxmlformats.org/officeDocument/2006/relationships/image" Target="../media/image33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24" Type="http://schemas.openxmlformats.org/officeDocument/2006/relationships/image" Target="../media/image37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23" Type="http://schemas.openxmlformats.org/officeDocument/2006/relationships/image" Target="../media/image36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Relationship Id="rId22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18" Type="http://schemas.openxmlformats.org/officeDocument/2006/relationships/image" Target="../media/image56.wmf"/><Relationship Id="rId3" Type="http://schemas.openxmlformats.org/officeDocument/2006/relationships/image" Target="../media/image41.wmf"/><Relationship Id="rId21" Type="http://schemas.openxmlformats.org/officeDocument/2006/relationships/image" Target="../media/image59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17" Type="http://schemas.openxmlformats.org/officeDocument/2006/relationships/image" Target="../media/image55.wmf"/><Relationship Id="rId25" Type="http://schemas.openxmlformats.org/officeDocument/2006/relationships/image" Target="../media/image63.wmf"/><Relationship Id="rId2" Type="http://schemas.openxmlformats.org/officeDocument/2006/relationships/image" Target="../media/image40.wmf"/><Relationship Id="rId16" Type="http://schemas.openxmlformats.org/officeDocument/2006/relationships/image" Target="../media/image54.wmf"/><Relationship Id="rId20" Type="http://schemas.openxmlformats.org/officeDocument/2006/relationships/image" Target="../media/image58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24" Type="http://schemas.openxmlformats.org/officeDocument/2006/relationships/image" Target="../media/image62.wmf"/><Relationship Id="rId5" Type="http://schemas.openxmlformats.org/officeDocument/2006/relationships/image" Target="../media/image43.wmf"/><Relationship Id="rId15" Type="http://schemas.openxmlformats.org/officeDocument/2006/relationships/image" Target="../media/image53.wmf"/><Relationship Id="rId23" Type="http://schemas.openxmlformats.org/officeDocument/2006/relationships/image" Target="../media/image61.wmf"/><Relationship Id="rId10" Type="http://schemas.openxmlformats.org/officeDocument/2006/relationships/image" Target="../media/image48.wmf"/><Relationship Id="rId19" Type="http://schemas.openxmlformats.org/officeDocument/2006/relationships/image" Target="../media/image57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Relationship Id="rId14" Type="http://schemas.openxmlformats.org/officeDocument/2006/relationships/image" Target="../media/image52.wmf"/><Relationship Id="rId22" Type="http://schemas.openxmlformats.org/officeDocument/2006/relationships/image" Target="../media/image6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image" Target="../media/image76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12" Type="http://schemas.openxmlformats.org/officeDocument/2006/relationships/image" Target="../media/image75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18" Type="http://schemas.openxmlformats.org/officeDocument/2006/relationships/image" Target="../media/image94.wmf"/><Relationship Id="rId3" Type="http://schemas.openxmlformats.org/officeDocument/2006/relationships/image" Target="../media/image79.wmf"/><Relationship Id="rId21" Type="http://schemas.openxmlformats.org/officeDocument/2006/relationships/image" Target="../media/image97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3.wmf"/><Relationship Id="rId2" Type="http://schemas.openxmlformats.org/officeDocument/2006/relationships/image" Target="../media/image78.wmf"/><Relationship Id="rId16" Type="http://schemas.openxmlformats.org/officeDocument/2006/relationships/image" Target="../media/image92.wmf"/><Relationship Id="rId20" Type="http://schemas.openxmlformats.org/officeDocument/2006/relationships/image" Target="../media/image96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24" Type="http://schemas.openxmlformats.org/officeDocument/2006/relationships/image" Target="../media/image100.wmf"/><Relationship Id="rId5" Type="http://schemas.openxmlformats.org/officeDocument/2006/relationships/image" Target="../media/image81.wmf"/><Relationship Id="rId15" Type="http://schemas.openxmlformats.org/officeDocument/2006/relationships/image" Target="../media/image91.wmf"/><Relationship Id="rId23" Type="http://schemas.openxmlformats.org/officeDocument/2006/relationships/image" Target="../media/image99.wmf"/><Relationship Id="rId10" Type="http://schemas.openxmlformats.org/officeDocument/2006/relationships/image" Target="../media/image86.wmf"/><Relationship Id="rId19" Type="http://schemas.openxmlformats.org/officeDocument/2006/relationships/image" Target="../media/image95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90.wmf"/><Relationship Id="rId22" Type="http://schemas.openxmlformats.org/officeDocument/2006/relationships/image" Target="../media/image9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image" Target="../media/image113.wmf"/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12" Type="http://schemas.openxmlformats.org/officeDocument/2006/relationships/image" Target="../media/image112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11" Type="http://schemas.openxmlformats.org/officeDocument/2006/relationships/image" Target="../media/image111.wmf"/><Relationship Id="rId5" Type="http://schemas.openxmlformats.org/officeDocument/2006/relationships/image" Target="../media/image105.wmf"/><Relationship Id="rId10" Type="http://schemas.openxmlformats.org/officeDocument/2006/relationships/image" Target="../media/image110.wmf"/><Relationship Id="rId4" Type="http://schemas.openxmlformats.org/officeDocument/2006/relationships/image" Target="../media/image104.wmf"/><Relationship Id="rId9" Type="http://schemas.openxmlformats.org/officeDocument/2006/relationships/image" Target="../media/image109.wmf"/><Relationship Id="rId14" Type="http://schemas.openxmlformats.org/officeDocument/2006/relationships/image" Target="../media/image11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13" Type="http://schemas.openxmlformats.org/officeDocument/2006/relationships/image" Target="../media/image135.wmf"/><Relationship Id="rId3" Type="http://schemas.openxmlformats.org/officeDocument/2006/relationships/image" Target="../media/image125.wmf"/><Relationship Id="rId7" Type="http://schemas.openxmlformats.org/officeDocument/2006/relationships/image" Target="../media/image129.wmf"/><Relationship Id="rId12" Type="http://schemas.openxmlformats.org/officeDocument/2006/relationships/image" Target="../media/image134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6" Type="http://schemas.openxmlformats.org/officeDocument/2006/relationships/image" Target="../media/image128.wmf"/><Relationship Id="rId11" Type="http://schemas.openxmlformats.org/officeDocument/2006/relationships/image" Target="../media/image133.wmf"/><Relationship Id="rId5" Type="http://schemas.openxmlformats.org/officeDocument/2006/relationships/image" Target="../media/image127.wmf"/><Relationship Id="rId15" Type="http://schemas.openxmlformats.org/officeDocument/2006/relationships/image" Target="../media/image137.wmf"/><Relationship Id="rId10" Type="http://schemas.openxmlformats.org/officeDocument/2006/relationships/image" Target="../media/image132.wmf"/><Relationship Id="rId4" Type="http://schemas.openxmlformats.org/officeDocument/2006/relationships/image" Target="../media/image126.wmf"/><Relationship Id="rId9" Type="http://schemas.openxmlformats.org/officeDocument/2006/relationships/image" Target="../media/image131.wmf"/><Relationship Id="rId14" Type="http://schemas.openxmlformats.org/officeDocument/2006/relationships/image" Target="../media/image1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B8DE4-1C25-43AD-83DF-CD91D9138E88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E7AC4-8D93-4533-A187-97427857A74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75252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E7AC4-8D93-4533-A187-97427857A74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1799821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EE7AF1-7082-4E94-9E90-328F412B46AF}" type="slidenum">
              <a:rPr lang="en-CA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FDE23F-E93E-4D6D-ADAA-3A69CE51420F}" type="slidenum">
              <a:rPr lang="en-CA"/>
              <a:pPr eaLnBrk="1" hangingPunct="1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43325A-0189-45A6-97EE-488500D24A9D}" type="slidenum">
              <a:rPr lang="en-CA"/>
              <a:pPr eaLnBrk="1" hangingPunct="1"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7B3E25-3865-46E0-8BBC-66C954D7362D}" type="slidenum">
              <a:rPr lang="en-CA"/>
              <a:pPr eaLnBrk="1" hangingPunct="1"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BDA0E1-52D2-46B8-8A6E-B80A09E6C407}" type="slidenum">
              <a:rPr lang="en-CA"/>
              <a:pPr eaLnBrk="1" hangingPunct="1"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8188BD-1BF7-40F6-9A4D-BA1CEC625E28}" type="slidenum">
              <a:rPr lang="en-CA"/>
              <a:pPr eaLnBrk="1" hangingPunct="1"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927FC8-F6C2-45A8-8D20-1A259892C888}" type="slidenum">
              <a:rPr lang="en-CA"/>
              <a:pPr eaLnBrk="1" hangingPunct="1"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71E38C-475F-426F-8B0B-30C591C6618B}" type="slidenum">
              <a:rPr lang="en-CA"/>
              <a:pPr eaLnBrk="1" hangingPunct="1"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FFEC900-BB02-4F51-9F83-575008C3A3C7}" type="slidenum">
              <a:rPr lang="en-CA"/>
              <a:pPr eaLnBrk="1" hangingPunct="1"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E7AC4-8D93-4533-A187-97427857A744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322182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542D35-4396-4627-8E92-08F8D671BE71}" type="slidenum">
              <a:rPr lang="en-CA" smtClean="0"/>
              <a:pPr eaLnBrk="1" hangingPunct="1"/>
              <a:t>2</a:t>
            </a:fld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DD45FA-4CD7-40EF-B1DA-44C9EA088C47}" type="slidenum">
              <a:rPr lang="en-CA" smtClean="0"/>
              <a:pPr eaLnBrk="1" hangingPunct="1"/>
              <a:t>3</a:t>
            </a:fld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18F877-CF4B-4866-A446-C9C18C582A92}" type="slidenum">
              <a:rPr lang="en-CA" smtClean="0"/>
              <a:pPr eaLnBrk="1" hangingPunct="1"/>
              <a:t>4</a:t>
            </a:fld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9C9603-378C-4696-9533-4D666EBF3B1C}" type="slidenum">
              <a:rPr lang="en-CA" smtClean="0"/>
              <a:pPr eaLnBrk="1" hangingPunct="1"/>
              <a:t>5</a:t>
            </a:fld>
            <a:endParaRPr lang="en-C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DFC68D-B47E-4CAB-AE79-38B09E8AEC7E}" type="slidenum">
              <a:rPr lang="en-CA" smtClean="0"/>
              <a:pPr eaLnBrk="1" hangingPunct="1"/>
              <a:t>6</a:t>
            </a:fld>
            <a:endParaRPr lang="en-C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EA8A97-A64B-4FAF-8D72-296E90FC1DA3}" type="slidenum">
              <a:rPr lang="en-CA" smtClean="0"/>
              <a:pPr eaLnBrk="1" hangingPunct="1"/>
              <a:t>7</a:t>
            </a:fld>
            <a:endParaRPr lang="en-C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45E74E-5DF6-4A6A-8A34-18DF82E25BD7}" type="slidenum">
              <a:rPr lang="en-CA" smtClean="0"/>
              <a:pPr eaLnBrk="1" hangingPunct="1"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06ED98-49D1-4949-A0AA-4A37CF014BA9}" type="slidenum">
              <a:rPr lang="en-CA" smtClean="0"/>
              <a:pPr eaLnBrk="1" hangingPunct="1"/>
              <a:t>9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19.bin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8.bin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17.bin"/><Relationship Id="rId10" Type="http://schemas.openxmlformats.org/officeDocument/2006/relationships/oleObject" Target="../embeddings/oleObject122.bin"/><Relationship Id="rId4" Type="http://schemas.openxmlformats.org/officeDocument/2006/relationships/oleObject" Target="../embeddings/oleObject116.bin"/><Relationship Id="rId9" Type="http://schemas.openxmlformats.org/officeDocument/2006/relationships/oleObject" Target="../embeddings/oleObject12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oleObject" Target="../embeddings/oleObject133.bin"/><Relationship Id="rId18" Type="http://schemas.openxmlformats.org/officeDocument/2006/relationships/oleObject" Target="../embeddings/oleObject138.bin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141.bin"/><Relationship Id="rId7" Type="http://schemas.openxmlformats.org/officeDocument/2006/relationships/oleObject" Target="../embeddings/oleObject127.bin"/><Relationship Id="rId12" Type="http://schemas.openxmlformats.org/officeDocument/2006/relationships/oleObject" Target="../embeddings/oleObject132.bin"/><Relationship Id="rId17" Type="http://schemas.openxmlformats.org/officeDocument/2006/relationships/oleObject" Target="../embeddings/oleObject13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6.bin"/><Relationship Id="rId20" Type="http://schemas.openxmlformats.org/officeDocument/2006/relationships/oleObject" Target="../embeddings/oleObject140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6.bin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5.bin"/><Relationship Id="rId10" Type="http://schemas.openxmlformats.org/officeDocument/2006/relationships/oleObject" Target="../embeddings/oleObject130.bin"/><Relationship Id="rId19" Type="http://schemas.openxmlformats.org/officeDocument/2006/relationships/oleObject" Target="../embeddings/oleObject139.bin"/><Relationship Id="rId4" Type="http://schemas.openxmlformats.org/officeDocument/2006/relationships/oleObject" Target="../embeddings/oleObject124.bin"/><Relationship Id="rId9" Type="http://schemas.openxmlformats.org/officeDocument/2006/relationships/oleObject" Target="../embeddings/oleObject129.bin"/><Relationship Id="rId14" Type="http://schemas.openxmlformats.org/officeDocument/2006/relationships/oleObject" Target="../embeddings/oleObject134.bin"/><Relationship Id="rId22" Type="http://schemas.openxmlformats.org/officeDocument/2006/relationships/hyperlink" Target="http://www.bcmath.ca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6.bin"/><Relationship Id="rId13" Type="http://schemas.openxmlformats.org/officeDocument/2006/relationships/oleObject" Target="../embeddings/oleObject151.bin"/><Relationship Id="rId18" Type="http://schemas.openxmlformats.org/officeDocument/2006/relationships/oleObject" Target="../embeddings/oleObject156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45.bin"/><Relationship Id="rId12" Type="http://schemas.openxmlformats.org/officeDocument/2006/relationships/oleObject" Target="../embeddings/oleObject150.bin"/><Relationship Id="rId17" Type="http://schemas.openxmlformats.org/officeDocument/2006/relationships/oleObject" Target="../embeddings/oleObject15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4.bin"/><Relationship Id="rId20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44.bin"/><Relationship Id="rId11" Type="http://schemas.openxmlformats.org/officeDocument/2006/relationships/oleObject" Target="../embeddings/oleObject149.bin"/><Relationship Id="rId5" Type="http://schemas.openxmlformats.org/officeDocument/2006/relationships/oleObject" Target="../embeddings/oleObject143.bin"/><Relationship Id="rId15" Type="http://schemas.openxmlformats.org/officeDocument/2006/relationships/oleObject" Target="../embeddings/oleObject153.bin"/><Relationship Id="rId10" Type="http://schemas.openxmlformats.org/officeDocument/2006/relationships/oleObject" Target="../embeddings/oleObject148.bin"/><Relationship Id="rId19" Type="http://schemas.openxmlformats.org/officeDocument/2006/relationships/oleObject" Target="../embeddings/oleObject157.bin"/><Relationship Id="rId4" Type="http://schemas.openxmlformats.org/officeDocument/2006/relationships/oleObject" Target="../embeddings/oleObject142.bin"/><Relationship Id="rId9" Type="http://schemas.openxmlformats.org/officeDocument/2006/relationships/oleObject" Target="../embeddings/oleObject147.bin"/><Relationship Id="rId14" Type="http://schemas.openxmlformats.org/officeDocument/2006/relationships/oleObject" Target="../embeddings/oleObject15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2.bin"/><Relationship Id="rId13" Type="http://schemas.openxmlformats.org/officeDocument/2006/relationships/oleObject" Target="../embeddings/oleObject167.bin"/><Relationship Id="rId18" Type="http://schemas.openxmlformats.org/officeDocument/2006/relationships/oleObject" Target="../embeddings/oleObject172.bin"/><Relationship Id="rId3" Type="http://schemas.openxmlformats.org/officeDocument/2006/relationships/notesSlide" Target="../notesSlides/notesSlide13.xml"/><Relationship Id="rId21" Type="http://schemas.openxmlformats.org/officeDocument/2006/relationships/oleObject" Target="../embeddings/oleObject175.bin"/><Relationship Id="rId7" Type="http://schemas.openxmlformats.org/officeDocument/2006/relationships/oleObject" Target="../embeddings/oleObject161.bin"/><Relationship Id="rId12" Type="http://schemas.openxmlformats.org/officeDocument/2006/relationships/oleObject" Target="../embeddings/oleObject166.bin"/><Relationship Id="rId17" Type="http://schemas.openxmlformats.org/officeDocument/2006/relationships/oleObject" Target="../embeddings/oleObject171.bin"/><Relationship Id="rId25" Type="http://schemas.openxmlformats.org/officeDocument/2006/relationships/oleObject" Target="../embeddings/oleObject17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0.bin"/><Relationship Id="rId20" Type="http://schemas.openxmlformats.org/officeDocument/2006/relationships/oleObject" Target="../embeddings/oleObject174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60.bin"/><Relationship Id="rId11" Type="http://schemas.openxmlformats.org/officeDocument/2006/relationships/oleObject" Target="../embeddings/oleObject165.bin"/><Relationship Id="rId24" Type="http://schemas.openxmlformats.org/officeDocument/2006/relationships/oleObject" Target="../embeddings/oleObject177.bin"/><Relationship Id="rId5" Type="http://schemas.openxmlformats.org/officeDocument/2006/relationships/oleObject" Target="../embeddings/oleObject159.bin"/><Relationship Id="rId15" Type="http://schemas.openxmlformats.org/officeDocument/2006/relationships/oleObject" Target="../embeddings/oleObject169.bin"/><Relationship Id="rId23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64.bin"/><Relationship Id="rId19" Type="http://schemas.openxmlformats.org/officeDocument/2006/relationships/oleObject" Target="../embeddings/oleObject173.bin"/><Relationship Id="rId4" Type="http://schemas.openxmlformats.org/officeDocument/2006/relationships/oleObject" Target="../embeddings/oleObject158.bin"/><Relationship Id="rId9" Type="http://schemas.openxmlformats.org/officeDocument/2006/relationships/oleObject" Target="../embeddings/oleObject163.bin"/><Relationship Id="rId14" Type="http://schemas.openxmlformats.org/officeDocument/2006/relationships/oleObject" Target="../embeddings/oleObject168.bin"/><Relationship Id="rId22" Type="http://schemas.openxmlformats.org/officeDocument/2006/relationships/oleObject" Target="../embeddings/oleObject17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3.bin"/><Relationship Id="rId13" Type="http://schemas.openxmlformats.org/officeDocument/2006/relationships/oleObject" Target="../embeddings/oleObject188.bin"/><Relationship Id="rId18" Type="http://schemas.openxmlformats.org/officeDocument/2006/relationships/oleObject" Target="../embeddings/oleObject193.bin"/><Relationship Id="rId26" Type="http://schemas.openxmlformats.org/officeDocument/2006/relationships/oleObject" Target="../embeddings/oleObject201.bin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196.bin"/><Relationship Id="rId7" Type="http://schemas.openxmlformats.org/officeDocument/2006/relationships/oleObject" Target="../embeddings/oleObject182.bin"/><Relationship Id="rId12" Type="http://schemas.openxmlformats.org/officeDocument/2006/relationships/oleObject" Target="../embeddings/oleObject187.bin"/><Relationship Id="rId17" Type="http://schemas.openxmlformats.org/officeDocument/2006/relationships/oleObject" Target="../embeddings/oleObject192.bin"/><Relationship Id="rId25" Type="http://schemas.openxmlformats.org/officeDocument/2006/relationships/oleObject" Target="../embeddings/oleObject20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1.bin"/><Relationship Id="rId20" Type="http://schemas.openxmlformats.org/officeDocument/2006/relationships/oleObject" Target="../embeddings/oleObject195.bin"/><Relationship Id="rId29" Type="http://schemas.openxmlformats.org/officeDocument/2006/relationships/oleObject" Target="../embeddings/oleObject203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81.bin"/><Relationship Id="rId11" Type="http://schemas.openxmlformats.org/officeDocument/2006/relationships/oleObject" Target="../embeddings/oleObject186.bin"/><Relationship Id="rId24" Type="http://schemas.openxmlformats.org/officeDocument/2006/relationships/oleObject" Target="../embeddings/oleObject199.bin"/><Relationship Id="rId5" Type="http://schemas.openxmlformats.org/officeDocument/2006/relationships/oleObject" Target="../embeddings/oleObject180.bin"/><Relationship Id="rId15" Type="http://schemas.openxmlformats.org/officeDocument/2006/relationships/oleObject" Target="../embeddings/oleObject190.bin"/><Relationship Id="rId23" Type="http://schemas.openxmlformats.org/officeDocument/2006/relationships/oleObject" Target="../embeddings/oleObject198.bin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85.bin"/><Relationship Id="rId19" Type="http://schemas.openxmlformats.org/officeDocument/2006/relationships/oleObject" Target="../embeddings/oleObject194.bin"/><Relationship Id="rId4" Type="http://schemas.openxmlformats.org/officeDocument/2006/relationships/oleObject" Target="../embeddings/oleObject179.bin"/><Relationship Id="rId9" Type="http://schemas.openxmlformats.org/officeDocument/2006/relationships/oleObject" Target="../embeddings/oleObject184.bin"/><Relationship Id="rId14" Type="http://schemas.openxmlformats.org/officeDocument/2006/relationships/oleObject" Target="../embeddings/oleObject189.bin"/><Relationship Id="rId22" Type="http://schemas.openxmlformats.org/officeDocument/2006/relationships/oleObject" Target="../embeddings/oleObject197.bin"/><Relationship Id="rId27" Type="http://schemas.openxmlformats.org/officeDocument/2006/relationships/oleObject" Target="../embeddings/oleObject202.bin"/><Relationship Id="rId30" Type="http://schemas.openxmlformats.org/officeDocument/2006/relationships/oleObject" Target="../embeddings/oleObject20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9.bin"/><Relationship Id="rId13" Type="http://schemas.openxmlformats.org/officeDocument/2006/relationships/oleObject" Target="../embeddings/oleObject214.bin"/><Relationship Id="rId18" Type="http://schemas.openxmlformats.org/officeDocument/2006/relationships/oleObject" Target="../embeddings/oleObject219.bin"/><Relationship Id="rId26" Type="http://schemas.openxmlformats.org/officeDocument/2006/relationships/oleObject" Target="../embeddings/oleObject226.bin"/><Relationship Id="rId3" Type="http://schemas.openxmlformats.org/officeDocument/2006/relationships/notesSlide" Target="../notesSlides/notesSlide15.xml"/><Relationship Id="rId21" Type="http://schemas.openxmlformats.org/officeDocument/2006/relationships/oleObject" Target="../embeddings/oleObject222.bin"/><Relationship Id="rId7" Type="http://schemas.openxmlformats.org/officeDocument/2006/relationships/oleObject" Target="../embeddings/oleObject208.bin"/><Relationship Id="rId12" Type="http://schemas.openxmlformats.org/officeDocument/2006/relationships/oleObject" Target="../embeddings/oleObject213.bin"/><Relationship Id="rId17" Type="http://schemas.openxmlformats.org/officeDocument/2006/relationships/oleObject" Target="../embeddings/oleObject218.bin"/><Relationship Id="rId25" Type="http://schemas.openxmlformats.org/officeDocument/2006/relationships/oleObject" Target="../embeddings/oleObject2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7.bin"/><Relationship Id="rId20" Type="http://schemas.openxmlformats.org/officeDocument/2006/relationships/oleObject" Target="../embeddings/oleObject221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07.bin"/><Relationship Id="rId11" Type="http://schemas.openxmlformats.org/officeDocument/2006/relationships/oleObject" Target="../embeddings/oleObject212.bin"/><Relationship Id="rId24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06.bin"/><Relationship Id="rId15" Type="http://schemas.openxmlformats.org/officeDocument/2006/relationships/oleObject" Target="../embeddings/oleObject216.bin"/><Relationship Id="rId23" Type="http://schemas.openxmlformats.org/officeDocument/2006/relationships/oleObject" Target="../embeddings/oleObject224.bin"/><Relationship Id="rId10" Type="http://schemas.openxmlformats.org/officeDocument/2006/relationships/oleObject" Target="../embeddings/oleObject211.bin"/><Relationship Id="rId19" Type="http://schemas.openxmlformats.org/officeDocument/2006/relationships/oleObject" Target="../embeddings/oleObject220.bin"/><Relationship Id="rId4" Type="http://schemas.openxmlformats.org/officeDocument/2006/relationships/oleObject" Target="../embeddings/oleObject205.bin"/><Relationship Id="rId9" Type="http://schemas.openxmlformats.org/officeDocument/2006/relationships/oleObject" Target="../embeddings/oleObject210.bin"/><Relationship Id="rId14" Type="http://schemas.openxmlformats.org/officeDocument/2006/relationships/oleObject" Target="../embeddings/oleObject215.bin"/><Relationship Id="rId22" Type="http://schemas.openxmlformats.org/officeDocument/2006/relationships/oleObject" Target="../embeddings/oleObject22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1.bin"/><Relationship Id="rId13" Type="http://schemas.openxmlformats.org/officeDocument/2006/relationships/oleObject" Target="../embeddings/oleObject236.bin"/><Relationship Id="rId18" Type="http://schemas.openxmlformats.org/officeDocument/2006/relationships/oleObject" Target="../embeddings/oleObject241.bin"/><Relationship Id="rId3" Type="http://schemas.openxmlformats.org/officeDocument/2006/relationships/notesSlide" Target="../notesSlides/notesSlide16.xml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30.bin"/><Relationship Id="rId12" Type="http://schemas.openxmlformats.org/officeDocument/2006/relationships/oleObject" Target="../embeddings/oleObject235.bin"/><Relationship Id="rId17" Type="http://schemas.openxmlformats.org/officeDocument/2006/relationships/oleObject" Target="../embeddings/oleObject24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9.bin"/><Relationship Id="rId20" Type="http://schemas.openxmlformats.org/officeDocument/2006/relationships/oleObject" Target="../embeddings/oleObject243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29.bin"/><Relationship Id="rId11" Type="http://schemas.openxmlformats.org/officeDocument/2006/relationships/oleObject" Target="../embeddings/oleObject234.bin"/><Relationship Id="rId5" Type="http://schemas.openxmlformats.org/officeDocument/2006/relationships/oleObject" Target="../embeddings/oleObject228.bin"/><Relationship Id="rId15" Type="http://schemas.openxmlformats.org/officeDocument/2006/relationships/oleObject" Target="../embeddings/oleObject238.bin"/><Relationship Id="rId10" Type="http://schemas.openxmlformats.org/officeDocument/2006/relationships/oleObject" Target="../embeddings/oleObject233.bin"/><Relationship Id="rId19" Type="http://schemas.openxmlformats.org/officeDocument/2006/relationships/oleObject" Target="../embeddings/oleObject242.bin"/><Relationship Id="rId4" Type="http://schemas.openxmlformats.org/officeDocument/2006/relationships/oleObject" Target="../embeddings/oleObject227.bin"/><Relationship Id="rId9" Type="http://schemas.openxmlformats.org/officeDocument/2006/relationships/oleObject" Target="../embeddings/oleObject232.bin"/><Relationship Id="rId14" Type="http://schemas.openxmlformats.org/officeDocument/2006/relationships/oleObject" Target="../embeddings/oleObject23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8.bin"/><Relationship Id="rId13" Type="http://schemas.openxmlformats.org/officeDocument/2006/relationships/oleObject" Target="../embeddings/oleObject253.bin"/><Relationship Id="rId18" Type="http://schemas.openxmlformats.org/officeDocument/2006/relationships/oleObject" Target="../embeddings/oleObject258.bin"/><Relationship Id="rId3" Type="http://schemas.openxmlformats.org/officeDocument/2006/relationships/notesSlide" Target="../notesSlides/notesSlide17.xml"/><Relationship Id="rId21" Type="http://schemas.openxmlformats.org/officeDocument/2006/relationships/oleObject" Target="../embeddings/oleObject261.bin"/><Relationship Id="rId7" Type="http://schemas.openxmlformats.org/officeDocument/2006/relationships/oleObject" Target="../embeddings/oleObject247.bin"/><Relationship Id="rId12" Type="http://schemas.openxmlformats.org/officeDocument/2006/relationships/oleObject" Target="../embeddings/oleObject252.bin"/><Relationship Id="rId17" Type="http://schemas.openxmlformats.org/officeDocument/2006/relationships/oleObject" Target="../embeddings/oleObject25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6.bin"/><Relationship Id="rId20" Type="http://schemas.openxmlformats.org/officeDocument/2006/relationships/oleObject" Target="../embeddings/oleObject260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46.bin"/><Relationship Id="rId11" Type="http://schemas.openxmlformats.org/officeDocument/2006/relationships/oleObject" Target="../embeddings/oleObject251.bin"/><Relationship Id="rId24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45.bin"/><Relationship Id="rId15" Type="http://schemas.openxmlformats.org/officeDocument/2006/relationships/oleObject" Target="../embeddings/oleObject255.bin"/><Relationship Id="rId23" Type="http://schemas.openxmlformats.org/officeDocument/2006/relationships/oleObject" Target="../embeddings/oleObject263.bin"/><Relationship Id="rId10" Type="http://schemas.openxmlformats.org/officeDocument/2006/relationships/oleObject" Target="../embeddings/oleObject250.bin"/><Relationship Id="rId19" Type="http://schemas.openxmlformats.org/officeDocument/2006/relationships/oleObject" Target="../embeddings/oleObject259.bin"/><Relationship Id="rId4" Type="http://schemas.openxmlformats.org/officeDocument/2006/relationships/oleObject" Target="../embeddings/oleObject244.bin"/><Relationship Id="rId9" Type="http://schemas.openxmlformats.org/officeDocument/2006/relationships/oleObject" Target="../embeddings/oleObject249.bin"/><Relationship Id="rId14" Type="http://schemas.openxmlformats.org/officeDocument/2006/relationships/oleObject" Target="../embeddings/oleObject254.bin"/><Relationship Id="rId22" Type="http://schemas.openxmlformats.org/officeDocument/2006/relationships/oleObject" Target="../embeddings/oleObject26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8.bin"/><Relationship Id="rId13" Type="http://schemas.openxmlformats.org/officeDocument/2006/relationships/oleObject" Target="../embeddings/oleObject273.bin"/><Relationship Id="rId18" Type="http://schemas.openxmlformats.org/officeDocument/2006/relationships/oleObject" Target="../embeddings/oleObject278.bin"/><Relationship Id="rId3" Type="http://schemas.openxmlformats.org/officeDocument/2006/relationships/notesSlide" Target="../notesSlides/notesSlide18.xml"/><Relationship Id="rId21" Type="http://schemas.openxmlformats.org/officeDocument/2006/relationships/oleObject" Target="../embeddings/oleObject281.bin"/><Relationship Id="rId7" Type="http://schemas.openxmlformats.org/officeDocument/2006/relationships/oleObject" Target="../embeddings/oleObject267.bin"/><Relationship Id="rId12" Type="http://schemas.openxmlformats.org/officeDocument/2006/relationships/oleObject" Target="../embeddings/oleObject272.bin"/><Relationship Id="rId17" Type="http://schemas.openxmlformats.org/officeDocument/2006/relationships/oleObject" Target="../embeddings/oleObject27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6.bin"/><Relationship Id="rId20" Type="http://schemas.openxmlformats.org/officeDocument/2006/relationships/oleObject" Target="../embeddings/oleObject280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66.bin"/><Relationship Id="rId11" Type="http://schemas.openxmlformats.org/officeDocument/2006/relationships/oleObject" Target="../embeddings/oleObject271.bin"/><Relationship Id="rId5" Type="http://schemas.openxmlformats.org/officeDocument/2006/relationships/oleObject" Target="../embeddings/oleObject265.bin"/><Relationship Id="rId15" Type="http://schemas.openxmlformats.org/officeDocument/2006/relationships/oleObject" Target="../embeddings/oleObject275.bin"/><Relationship Id="rId23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70.bin"/><Relationship Id="rId19" Type="http://schemas.openxmlformats.org/officeDocument/2006/relationships/oleObject" Target="../embeddings/oleObject279.bin"/><Relationship Id="rId4" Type="http://schemas.openxmlformats.org/officeDocument/2006/relationships/oleObject" Target="../embeddings/oleObject264.bin"/><Relationship Id="rId9" Type="http://schemas.openxmlformats.org/officeDocument/2006/relationships/oleObject" Target="../embeddings/oleObject269.bin"/><Relationship Id="rId14" Type="http://schemas.openxmlformats.org/officeDocument/2006/relationships/oleObject" Target="../embeddings/oleObject274.bin"/><Relationship Id="rId22" Type="http://schemas.openxmlformats.org/officeDocument/2006/relationships/oleObject" Target="../embeddings/oleObject28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2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Relationship Id="rId14" Type="http://schemas.openxmlformats.org/officeDocument/2006/relationships/hyperlink" Target="http://www.bcmath.ca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5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9.bin"/><Relationship Id="rId29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24" Type="http://schemas.openxmlformats.org/officeDocument/2006/relationships/oleObject" Target="../embeddings/oleObject33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32.bin"/><Relationship Id="rId28" Type="http://schemas.openxmlformats.org/officeDocument/2006/relationships/oleObject" Target="../embeddings/oleObject37.bin"/><Relationship Id="rId10" Type="http://schemas.openxmlformats.org/officeDocument/2006/relationships/oleObject" Target="../embeddings/oleObject19.bin"/><Relationship Id="rId19" Type="http://schemas.openxmlformats.org/officeDocument/2006/relationships/oleObject" Target="../embeddings/oleObject28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31.bin"/><Relationship Id="rId27" Type="http://schemas.openxmlformats.org/officeDocument/2006/relationships/oleObject" Target="../embeddings/oleObject3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18" Type="http://schemas.openxmlformats.org/officeDocument/2006/relationships/oleObject" Target="../embeddings/oleObject52.bin"/><Relationship Id="rId26" Type="http://schemas.openxmlformats.org/officeDocument/2006/relationships/oleObject" Target="../embeddings/oleObject59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4.bin"/><Relationship Id="rId29" Type="http://schemas.openxmlformats.org/officeDocument/2006/relationships/oleObject" Target="../embeddings/oleObject6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24" Type="http://schemas.openxmlformats.org/officeDocument/2006/relationships/oleObject" Target="../embeddings/oleObject57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9.bin"/><Relationship Id="rId23" Type="http://schemas.openxmlformats.org/officeDocument/2006/relationships/hyperlink" Target="http://www.bcmath.ca/" TargetMode="External"/><Relationship Id="rId28" Type="http://schemas.openxmlformats.org/officeDocument/2006/relationships/oleObject" Target="../embeddings/oleObject61.bin"/><Relationship Id="rId10" Type="http://schemas.openxmlformats.org/officeDocument/2006/relationships/oleObject" Target="../embeddings/oleObject44.bin"/><Relationship Id="rId19" Type="http://schemas.openxmlformats.org/officeDocument/2006/relationships/oleObject" Target="../embeddings/oleObject53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6.bin"/><Relationship Id="rId27" Type="http://schemas.openxmlformats.org/officeDocument/2006/relationships/oleObject" Target="../embeddings/oleObject6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oleObject" Target="../embeddings/oleObject72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66.bin"/><Relationship Id="rId12" Type="http://schemas.openxmlformats.org/officeDocument/2006/relationships/oleObject" Target="../embeddings/oleObject71.bin"/><Relationship Id="rId17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5.bin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74.bin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Relationship Id="rId14" Type="http://schemas.openxmlformats.org/officeDocument/2006/relationships/oleObject" Target="../embeddings/oleObject7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oleObject" Target="../embeddings/oleObject84.bin"/><Relationship Id="rId18" Type="http://schemas.openxmlformats.org/officeDocument/2006/relationships/oleObject" Target="../embeddings/oleObject89.bin"/><Relationship Id="rId26" Type="http://schemas.openxmlformats.org/officeDocument/2006/relationships/oleObject" Target="../embeddings/oleObject97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92.bin"/><Relationship Id="rId7" Type="http://schemas.openxmlformats.org/officeDocument/2006/relationships/oleObject" Target="../embeddings/oleObject78.bin"/><Relationship Id="rId12" Type="http://schemas.openxmlformats.org/officeDocument/2006/relationships/oleObject" Target="../embeddings/oleObject83.bin"/><Relationship Id="rId17" Type="http://schemas.openxmlformats.org/officeDocument/2006/relationships/oleObject" Target="../embeddings/oleObject88.bin"/><Relationship Id="rId25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7.bin"/><Relationship Id="rId20" Type="http://schemas.openxmlformats.org/officeDocument/2006/relationships/oleObject" Target="../embeddings/oleObject91.bin"/><Relationship Id="rId1" Type="http://schemas.openxmlformats.org/officeDocument/2006/relationships/vmlDrawing" Target="../drawings/vmlDrawing6.vml"/><Relationship Id="rId6" Type="http://schemas.openxmlformats.org/officeDocument/2006/relationships/hyperlink" Target="http://www.bcmath.ca/" TargetMode="External"/><Relationship Id="rId11" Type="http://schemas.openxmlformats.org/officeDocument/2006/relationships/oleObject" Target="../embeddings/oleObject82.bin"/><Relationship Id="rId24" Type="http://schemas.openxmlformats.org/officeDocument/2006/relationships/oleObject" Target="../embeddings/oleObject95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6.bin"/><Relationship Id="rId23" Type="http://schemas.openxmlformats.org/officeDocument/2006/relationships/oleObject" Target="../embeddings/oleObject94.bin"/><Relationship Id="rId28" Type="http://schemas.openxmlformats.org/officeDocument/2006/relationships/oleObject" Target="../embeddings/oleObject99.bin"/><Relationship Id="rId10" Type="http://schemas.openxmlformats.org/officeDocument/2006/relationships/oleObject" Target="../embeddings/oleObject81.bin"/><Relationship Id="rId19" Type="http://schemas.openxmlformats.org/officeDocument/2006/relationships/oleObject" Target="../embeddings/oleObject90.bin"/><Relationship Id="rId4" Type="http://schemas.openxmlformats.org/officeDocument/2006/relationships/oleObject" Target="../embeddings/oleObject76.bin"/><Relationship Id="rId9" Type="http://schemas.openxmlformats.org/officeDocument/2006/relationships/oleObject" Target="../embeddings/oleObject80.bin"/><Relationship Id="rId14" Type="http://schemas.openxmlformats.org/officeDocument/2006/relationships/oleObject" Target="../embeddings/oleObject85.bin"/><Relationship Id="rId22" Type="http://schemas.openxmlformats.org/officeDocument/2006/relationships/oleObject" Target="../embeddings/oleObject93.bin"/><Relationship Id="rId27" Type="http://schemas.openxmlformats.org/officeDocument/2006/relationships/oleObject" Target="../embeddings/oleObject9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13" Type="http://schemas.openxmlformats.org/officeDocument/2006/relationships/oleObject" Target="../embeddings/oleObject108.bin"/><Relationship Id="rId18" Type="http://schemas.openxmlformats.org/officeDocument/2006/relationships/oleObject" Target="../embeddings/oleObject113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02.bin"/><Relationship Id="rId12" Type="http://schemas.openxmlformats.org/officeDocument/2006/relationships/oleObject" Target="../embeddings/oleObject107.bin"/><Relationship Id="rId17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1.bin"/><Relationship Id="rId20" Type="http://schemas.openxmlformats.org/officeDocument/2006/relationships/oleObject" Target="../embeddings/oleObject115.bin"/><Relationship Id="rId1" Type="http://schemas.openxmlformats.org/officeDocument/2006/relationships/vmlDrawing" Target="../drawings/vmlDrawing7.vml"/><Relationship Id="rId6" Type="http://schemas.openxmlformats.org/officeDocument/2006/relationships/hyperlink" Target="http://www.bcmath.ca/" TargetMode="External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10.bin"/><Relationship Id="rId10" Type="http://schemas.openxmlformats.org/officeDocument/2006/relationships/oleObject" Target="../embeddings/oleObject105.bin"/><Relationship Id="rId19" Type="http://schemas.openxmlformats.org/officeDocument/2006/relationships/oleObject" Target="../embeddings/oleObject114.bin"/><Relationship Id="rId4" Type="http://schemas.openxmlformats.org/officeDocument/2006/relationships/oleObject" Target="../embeddings/oleObject100.bin"/><Relationship Id="rId9" Type="http://schemas.openxmlformats.org/officeDocument/2006/relationships/oleObject" Target="../embeddings/oleObject104.bin"/><Relationship Id="rId14" Type="http://schemas.openxmlformats.org/officeDocument/2006/relationships/oleObject" Target="../embeddings/oleObject10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/>
              <a:t>Section 3.6 Basic Trigonometric </a:t>
            </a:r>
            <a:r>
              <a:rPr lang="en-CA" smtClean="0"/>
              <a:t>Identities</a:t>
            </a:r>
            <a:br>
              <a:rPr lang="en-CA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2363" cy="582612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vi) Proving Identities Algebraically:</a:t>
            </a:r>
            <a:endParaRPr lang="en-CA" dirty="0"/>
          </a:p>
        </p:txBody>
      </p:sp>
      <p:sp>
        <p:nvSpPr>
          <p:cNvPr id="1035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1143000"/>
            <a:ext cx="8143875" cy="5330825"/>
          </a:xfrm>
        </p:spPr>
        <p:txBody>
          <a:bodyPr/>
          <a:lstStyle/>
          <a:p>
            <a:r>
              <a:rPr lang="en-CA" smtClean="0"/>
              <a:t>When proving trigonometric identities:</a:t>
            </a:r>
          </a:p>
          <a:p>
            <a:pPr lvl="1"/>
            <a:r>
              <a:rPr lang="en-CA" sz="2200" smtClean="0"/>
              <a:t>Convert all trig. functions to sine or cosine</a:t>
            </a:r>
          </a:p>
          <a:p>
            <a:pPr lvl="1"/>
            <a:endParaRPr lang="en-CA" sz="2200" smtClean="0"/>
          </a:p>
          <a:p>
            <a:pPr lvl="1"/>
            <a:endParaRPr lang="en-CA" sz="2200" smtClean="0"/>
          </a:p>
          <a:p>
            <a:pPr lvl="1"/>
            <a:r>
              <a:rPr lang="en-CA" sz="2200" smtClean="0"/>
              <a:t>Use basic trig. Identities to simplify complicated ones</a:t>
            </a:r>
          </a:p>
          <a:p>
            <a:pPr lvl="2"/>
            <a:r>
              <a:rPr lang="en-CA" sz="2200" smtClean="0"/>
              <a:t>Odd/Even, Quotient, Pythagorean Identities</a:t>
            </a:r>
          </a:p>
          <a:p>
            <a:pPr lvl="1"/>
            <a:r>
              <a:rPr lang="en-CA" sz="2200" smtClean="0"/>
              <a:t>Start with the side that looks “more complicated”</a:t>
            </a:r>
          </a:p>
          <a:p>
            <a:pPr lvl="1"/>
            <a:r>
              <a:rPr lang="en-CA" sz="2200" smtClean="0"/>
              <a:t>You may need to rationalize the expression, factor out common factors, or multiply all terms by the LCD</a:t>
            </a:r>
          </a:p>
          <a:p>
            <a:pPr lvl="1"/>
            <a:r>
              <a:rPr lang="en-CA" sz="2200" smtClean="0"/>
              <a:t>Trial and Error (Do whatever it takes)</a:t>
            </a:r>
          </a:p>
          <a:p>
            <a:pPr lvl="1"/>
            <a:r>
              <a:rPr lang="en-CA" sz="2200" smtClean="0"/>
              <a:t>Once the left side and right side are equal then the equation  is a trigonometric identity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900113" y="2160588"/>
          <a:ext cx="976312" cy="350837"/>
        </p:xfrm>
        <a:graphic>
          <a:graphicData uri="http://schemas.openxmlformats.org/presentationml/2006/ole">
            <p:oleObj spid="_x0000_s8242" name="Equation" r:id="rId4" imgW="494870" imgH="177646" progId="Equation.DSMT4">
              <p:embed/>
            </p:oleObj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1808163" y="1973263"/>
          <a:ext cx="679450" cy="723900"/>
        </p:xfrm>
        <a:graphic>
          <a:graphicData uri="http://schemas.openxmlformats.org/presentationml/2006/ole">
            <p:oleObj spid="_x0000_s8243" name="Equation" r:id="rId5" imgW="406224" imgH="431613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649538" y="2182813"/>
          <a:ext cx="976312" cy="349250"/>
        </p:xfrm>
        <a:graphic>
          <a:graphicData uri="http://schemas.openxmlformats.org/presentationml/2006/ole">
            <p:oleObj spid="_x0000_s8244" name="Equation" r:id="rId6" imgW="494870" imgH="177646" progId="Equation.DSMT4">
              <p:embed/>
            </p:oleObj>
          </a:graphicData>
        </a:graphic>
      </p:graphicFrame>
      <p:graphicFrame>
        <p:nvGraphicFramePr>
          <p:cNvPr id="1029" name="Object 4"/>
          <p:cNvGraphicFramePr>
            <a:graphicFrameLocks noChangeAspect="1"/>
          </p:cNvGraphicFramePr>
          <p:nvPr/>
        </p:nvGraphicFramePr>
        <p:xfrm>
          <a:off x="3557588" y="1995488"/>
          <a:ext cx="677862" cy="723900"/>
        </p:xfrm>
        <a:graphic>
          <a:graphicData uri="http://schemas.openxmlformats.org/presentationml/2006/ole">
            <p:oleObj spid="_x0000_s8245" name="Equation" r:id="rId7" imgW="406224" imgH="431613" progId="Equation.DSMT4">
              <p:embed/>
            </p:oleObj>
          </a:graphicData>
        </a:graphic>
      </p:graphicFrame>
      <p:graphicFrame>
        <p:nvGraphicFramePr>
          <p:cNvPr id="1030" name="Object 4"/>
          <p:cNvGraphicFramePr>
            <a:graphicFrameLocks noChangeAspect="1"/>
          </p:cNvGraphicFramePr>
          <p:nvPr/>
        </p:nvGraphicFramePr>
        <p:xfrm>
          <a:off x="4441825" y="2219325"/>
          <a:ext cx="976313" cy="349250"/>
        </p:xfrm>
        <a:graphic>
          <a:graphicData uri="http://schemas.openxmlformats.org/presentationml/2006/ole">
            <p:oleObj spid="_x0000_s8246" name="Equation" r:id="rId8" imgW="494870" imgH="177646" progId="Equation.DSMT4">
              <p:embed/>
            </p:oleObj>
          </a:graphicData>
        </a:graphic>
      </p:graphicFrame>
      <p:graphicFrame>
        <p:nvGraphicFramePr>
          <p:cNvPr id="1031" name="Object 4"/>
          <p:cNvGraphicFramePr>
            <a:graphicFrameLocks noChangeAspect="1"/>
          </p:cNvGraphicFramePr>
          <p:nvPr/>
        </p:nvGraphicFramePr>
        <p:xfrm>
          <a:off x="5370513" y="2032000"/>
          <a:ext cx="635000" cy="722313"/>
        </p:xfrm>
        <a:graphic>
          <a:graphicData uri="http://schemas.openxmlformats.org/presentationml/2006/ole">
            <p:oleObj spid="_x0000_s8247" name="Equation" r:id="rId9" imgW="380835" imgH="431613" progId="Equation.DSMT4">
              <p:embed/>
            </p:oleObj>
          </a:graphicData>
        </a:graphic>
      </p:graphicFrame>
      <p:graphicFrame>
        <p:nvGraphicFramePr>
          <p:cNvPr id="1032" name="Object 4"/>
          <p:cNvGraphicFramePr>
            <a:graphicFrameLocks noChangeAspect="1"/>
          </p:cNvGraphicFramePr>
          <p:nvPr/>
        </p:nvGraphicFramePr>
        <p:xfrm>
          <a:off x="6321425" y="2225675"/>
          <a:ext cx="976313" cy="350838"/>
        </p:xfrm>
        <a:graphic>
          <a:graphicData uri="http://schemas.openxmlformats.org/presentationml/2006/ole">
            <p:oleObj spid="_x0000_s8248" name="Equation" r:id="rId10" imgW="494870" imgH="177646" progId="Equation.DSMT4">
              <p:embed/>
            </p:oleObj>
          </a:graphicData>
        </a:graphic>
      </p:graphicFrame>
      <p:graphicFrame>
        <p:nvGraphicFramePr>
          <p:cNvPr id="1033" name="Object 4"/>
          <p:cNvGraphicFramePr>
            <a:graphicFrameLocks noChangeAspect="1"/>
          </p:cNvGraphicFramePr>
          <p:nvPr/>
        </p:nvGraphicFramePr>
        <p:xfrm>
          <a:off x="7229475" y="2039938"/>
          <a:ext cx="677863" cy="722312"/>
        </p:xfrm>
        <a:graphic>
          <a:graphicData uri="http://schemas.openxmlformats.org/presentationml/2006/ole">
            <p:oleObj spid="_x0000_s8249" name="Equation" r:id="rId11" imgW="406224" imgH="431613" progId="Equation.DSMT4">
              <p:embed/>
            </p:oleObj>
          </a:graphicData>
        </a:graphic>
      </p:graphicFrame>
      <p:sp>
        <p:nvSpPr>
          <p:cNvPr id="103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5824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14313"/>
            <a:ext cx="8286750" cy="9286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 smtClean="0"/>
              <a:t>Vii) Proving Trigonometric Identities By Using Basic Identities:</a:t>
            </a:r>
            <a:endParaRPr lang="en-CA" sz="2300" dirty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857250" y="1208088"/>
          <a:ext cx="2643188" cy="434975"/>
        </p:xfrm>
        <a:graphic>
          <a:graphicData uri="http://schemas.openxmlformats.org/presentationml/2006/ole">
            <p:oleObj spid="_x0000_s9326" name="Equation" r:id="rId4" imgW="1155700" imgH="190500" progId="Equation.DSMT4">
              <p:embed/>
            </p:oleObj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5214938" y="1000125"/>
          <a:ext cx="1785937" cy="809625"/>
        </p:xfrm>
        <a:graphic>
          <a:graphicData uri="http://schemas.openxmlformats.org/presentationml/2006/ole">
            <p:oleObj spid="_x0000_s9327" name="Equation" r:id="rId5" imgW="952087" imgH="431613" progId="Equation.DSMT4">
              <p:embed/>
            </p:oleObj>
          </a:graphicData>
        </a:graphic>
      </p:graphicFrame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385763" y="2622550"/>
          <a:ext cx="3400425" cy="3857625"/>
        </p:xfrm>
        <a:graphic>
          <a:graphicData uri="http://schemas.openxmlformats.org/presentationml/2006/ole">
            <p:oleObj spid="_x0000_s9328" name="Equation" r:id="rId6" imgW="1981200" imgH="2247900" progId="Equation.DSMT4">
              <p:embed/>
            </p:oleObj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/>
        </p:nvGraphicFramePr>
        <p:xfrm>
          <a:off x="4714875" y="2071688"/>
          <a:ext cx="3400425" cy="3857625"/>
        </p:xfrm>
        <a:graphic>
          <a:graphicData uri="http://schemas.openxmlformats.org/presentationml/2006/ole">
            <p:oleObj spid="_x0000_s9329" name="Equation" r:id="rId7" imgW="1981200" imgH="2247900" progId="Equation.DSMT4">
              <p:embed/>
            </p:oleObj>
          </a:graphicData>
        </a:graphic>
      </p:graphicFrame>
      <p:graphicFrame>
        <p:nvGraphicFramePr>
          <p:cNvPr id="2054" name="Object 4"/>
          <p:cNvGraphicFramePr>
            <a:graphicFrameLocks noChangeAspect="1"/>
          </p:cNvGraphicFramePr>
          <p:nvPr/>
        </p:nvGraphicFramePr>
        <p:xfrm>
          <a:off x="428625" y="3194050"/>
          <a:ext cx="1214438" cy="342900"/>
        </p:xfrm>
        <a:graphic>
          <a:graphicData uri="http://schemas.openxmlformats.org/presentationml/2006/ole">
            <p:oleObj spid="_x0000_s9330" name="Equation" r:id="rId8" imgW="672808" imgH="190417" progId="Equation.DSMT4">
              <p:embed/>
            </p:oleObj>
          </a:graphicData>
        </a:graphic>
      </p:graphicFrame>
      <p:graphicFrame>
        <p:nvGraphicFramePr>
          <p:cNvPr id="2055" name="Object 4"/>
          <p:cNvGraphicFramePr>
            <a:graphicFrameLocks noChangeAspect="1"/>
          </p:cNvGraphicFramePr>
          <p:nvPr/>
        </p:nvGraphicFramePr>
        <p:xfrm>
          <a:off x="2357438" y="3230563"/>
          <a:ext cx="641350" cy="296862"/>
        </p:xfrm>
        <a:graphic>
          <a:graphicData uri="http://schemas.openxmlformats.org/presentationml/2006/ole">
            <p:oleObj spid="_x0000_s9331" name="Equation" r:id="rId9" imgW="355292" imgH="164957" progId="Equation.DSMT4">
              <p:embed/>
            </p:oleObj>
          </a:graphicData>
        </a:graphic>
      </p:graphicFrame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428625" y="3705225"/>
          <a:ext cx="1357313" cy="727075"/>
        </p:xfrm>
        <a:graphic>
          <a:graphicData uri="http://schemas.openxmlformats.org/presentationml/2006/ole">
            <p:oleObj spid="_x0000_s9332" name="Equation" r:id="rId10" imgW="876300" imgH="469900" progId="Equation.DSMT4">
              <p:embed/>
            </p:oleObj>
          </a:graphicData>
        </a:graphic>
      </p:graphicFrame>
      <p:graphicFrame>
        <p:nvGraphicFramePr>
          <p:cNvPr id="2057" name="Object 4"/>
          <p:cNvGraphicFramePr>
            <a:graphicFrameLocks noChangeAspect="1"/>
          </p:cNvGraphicFramePr>
          <p:nvPr/>
        </p:nvGraphicFramePr>
        <p:xfrm>
          <a:off x="828675" y="4637088"/>
          <a:ext cx="668338" cy="733425"/>
        </p:xfrm>
        <a:graphic>
          <a:graphicData uri="http://schemas.openxmlformats.org/presentationml/2006/ole">
            <p:oleObj spid="_x0000_s9333" name="Equation" r:id="rId11" imgW="393529" imgH="431613" progId="Equation.DSMT4">
              <p:embed/>
            </p:oleObj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785813" y="5551488"/>
          <a:ext cx="668337" cy="309562"/>
        </p:xfrm>
        <a:graphic>
          <a:graphicData uri="http://schemas.openxmlformats.org/presentationml/2006/ole">
            <p:oleObj spid="_x0000_s9334" name="Equation" r:id="rId12" imgW="355292" imgH="164957" progId="Equation.DSMT4">
              <p:embed/>
            </p:oleObj>
          </a:graphicData>
        </a:graphic>
      </p:graphicFrame>
      <p:graphicFrame>
        <p:nvGraphicFramePr>
          <p:cNvPr id="2059" name="Object 4"/>
          <p:cNvGraphicFramePr>
            <a:graphicFrameLocks noChangeAspect="1"/>
          </p:cNvGraphicFramePr>
          <p:nvPr/>
        </p:nvGraphicFramePr>
        <p:xfrm>
          <a:off x="784225" y="6003925"/>
          <a:ext cx="930275" cy="333375"/>
        </p:xfrm>
        <a:graphic>
          <a:graphicData uri="http://schemas.openxmlformats.org/presentationml/2006/ole">
            <p:oleObj spid="_x0000_s9335" name="Equation" r:id="rId13" imgW="494870" imgH="177646" progId="Equation.DSMT4">
              <p:embed/>
            </p:oleObj>
          </a:graphicData>
        </a:graphic>
      </p:graphicFrame>
      <p:graphicFrame>
        <p:nvGraphicFramePr>
          <p:cNvPr id="2060" name="Object 4"/>
          <p:cNvGraphicFramePr>
            <a:graphicFrameLocks noChangeAspect="1"/>
          </p:cNvGraphicFramePr>
          <p:nvPr/>
        </p:nvGraphicFramePr>
        <p:xfrm>
          <a:off x="2308225" y="6003925"/>
          <a:ext cx="692150" cy="333375"/>
        </p:xfrm>
        <a:graphic>
          <a:graphicData uri="http://schemas.openxmlformats.org/presentationml/2006/ole">
            <p:oleObj spid="_x0000_s9336" name="Equation" r:id="rId14" imgW="368140" imgH="177723" progId="Equation.DSMT4">
              <p:embed/>
            </p:oleObj>
          </a:graphicData>
        </a:graphic>
      </p:graphicFrame>
      <p:graphicFrame>
        <p:nvGraphicFramePr>
          <p:cNvPr id="2061" name="Object 4"/>
          <p:cNvGraphicFramePr>
            <a:graphicFrameLocks noChangeAspect="1"/>
          </p:cNvGraphicFramePr>
          <p:nvPr/>
        </p:nvGraphicFramePr>
        <p:xfrm>
          <a:off x="5030788" y="2632075"/>
          <a:ext cx="1133475" cy="677863"/>
        </p:xfrm>
        <a:graphic>
          <a:graphicData uri="http://schemas.openxmlformats.org/presentationml/2006/ole">
            <p:oleObj spid="_x0000_s9337" name="Equation" r:id="rId15" imgW="723586" imgH="431613" progId="Equation.DSMT4">
              <p:embed/>
            </p:oleObj>
          </a:graphicData>
        </a:graphic>
      </p:graphicFrame>
      <p:graphicFrame>
        <p:nvGraphicFramePr>
          <p:cNvPr id="2062" name="Object 4"/>
          <p:cNvGraphicFramePr>
            <a:graphicFrameLocks noChangeAspect="1"/>
          </p:cNvGraphicFramePr>
          <p:nvPr/>
        </p:nvGraphicFramePr>
        <p:xfrm>
          <a:off x="6835775" y="2728913"/>
          <a:ext cx="190500" cy="309562"/>
        </p:xfrm>
        <a:graphic>
          <a:graphicData uri="http://schemas.openxmlformats.org/presentationml/2006/ole">
            <p:oleObj spid="_x0000_s9338" name="Equation" r:id="rId16" imgW="101468" imgH="164885" progId="Equation.DSMT4">
              <p:embed/>
            </p:oleObj>
          </a:graphicData>
        </a:graphic>
      </p:graphicFrame>
      <p:graphicFrame>
        <p:nvGraphicFramePr>
          <p:cNvPr id="2063" name="Object 4"/>
          <p:cNvGraphicFramePr>
            <a:graphicFrameLocks noChangeAspect="1"/>
          </p:cNvGraphicFramePr>
          <p:nvPr/>
        </p:nvGraphicFramePr>
        <p:xfrm>
          <a:off x="4922838" y="3424238"/>
          <a:ext cx="1303337" cy="928687"/>
        </p:xfrm>
        <a:graphic>
          <a:graphicData uri="http://schemas.openxmlformats.org/presentationml/2006/ole">
            <p:oleObj spid="_x0000_s9339" name="Equation" r:id="rId17" imgW="927100" imgH="660400" progId="Equation.DSMT4">
              <p:embed/>
            </p:oleObj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5094288" y="3846513"/>
            <a:ext cx="493712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5711825" y="3635375"/>
            <a:ext cx="493713" cy="1889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4" name="Object 4"/>
          <p:cNvGraphicFramePr>
            <a:graphicFrameLocks noChangeAspect="1"/>
          </p:cNvGraphicFramePr>
          <p:nvPr/>
        </p:nvGraphicFramePr>
        <p:xfrm>
          <a:off x="4959350" y="4505325"/>
          <a:ext cx="603250" cy="704850"/>
        </p:xfrm>
        <a:graphic>
          <a:graphicData uri="http://schemas.openxmlformats.org/presentationml/2006/ole">
            <p:oleObj spid="_x0000_s9340" name="Equation" r:id="rId18" imgW="368140" imgH="431613" progId="Equation.DSMT4">
              <p:embed/>
            </p:oleObj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4986338" y="4637088"/>
            <a:ext cx="492125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021263" y="4992688"/>
            <a:ext cx="493712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5" name="Object 4"/>
          <p:cNvGraphicFramePr>
            <a:graphicFrameLocks noChangeAspect="1"/>
          </p:cNvGraphicFramePr>
          <p:nvPr/>
        </p:nvGraphicFramePr>
        <p:xfrm>
          <a:off x="5632450" y="4673600"/>
          <a:ext cx="571500" cy="412750"/>
        </p:xfrm>
        <a:graphic>
          <a:graphicData uri="http://schemas.openxmlformats.org/presentationml/2006/ole">
            <p:oleObj spid="_x0000_s9341" name="Equation" r:id="rId19" imgW="228501" imgH="165028" progId="Equation.DSMT4">
              <p:embed/>
            </p:oleObj>
          </a:graphicData>
        </a:graphic>
      </p:graphicFrame>
      <p:graphicFrame>
        <p:nvGraphicFramePr>
          <p:cNvPr id="2066" name="Object 4"/>
          <p:cNvGraphicFramePr>
            <a:graphicFrameLocks noChangeAspect="1"/>
          </p:cNvGraphicFramePr>
          <p:nvPr/>
        </p:nvGraphicFramePr>
        <p:xfrm>
          <a:off x="5218113" y="5461000"/>
          <a:ext cx="930275" cy="333375"/>
        </p:xfrm>
        <a:graphic>
          <a:graphicData uri="http://schemas.openxmlformats.org/presentationml/2006/ole">
            <p:oleObj spid="_x0000_s9342" name="Equation" r:id="rId20" imgW="494870" imgH="177646" progId="Equation.DSMT4">
              <p:embed/>
            </p:oleObj>
          </a:graphicData>
        </a:graphic>
      </p:graphicFrame>
      <p:graphicFrame>
        <p:nvGraphicFramePr>
          <p:cNvPr id="2067" name="Object 4"/>
          <p:cNvGraphicFramePr>
            <a:graphicFrameLocks noChangeAspect="1"/>
          </p:cNvGraphicFramePr>
          <p:nvPr/>
        </p:nvGraphicFramePr>
        <p:xfrm>
          <a:off x="6742113" y="5461000"/>
          <a:ext cx="692150" cy="333375"/>
        </p:xfrm>
        <a:graphic>
          <a:graphicData uri="http://schemas.openxmlformats.org/presentationml/2006/ole">
            <p:oleObj spid="_x0000_s9343" name="Equation" r:id="rId21" imgW="368140" imgH="177723" progId="Equation.DSMT4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090738" y="5268913"/>
            <a:ext cx="21209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Quotient Identity!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8288" y="1633538"/>
            <a:ext cx="3484562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left side looks more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complicated, we will prove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 from the left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8738" y="3694113"/>
            <a:ext cx="22701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Cancel out common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factors</a:t>
            </a:r>
          </a:p>
        </p:txBody>
      </p:sp>
      <p:sp>
        <p:nvSpPr>
          <p:cNvPr id="207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38290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363272" cy="581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 smtClean="0"/>
              <a:t>viii) Proving by Adding/Subtracting Identities</a:t>
            </a:r>
            <a:endParaRPr lang="en-CA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04800" y="1062038"/>
          <a:ext cx="3351213" cy="785812"/>
        </p:xfrm>
        <a:graphic>
          <a:graphicData uri="http://schemas.openxmlformats.org/presentationml/2006/ole">
            <p:oleObj spid="_x0000_s10338" name="Equation" r:id="rId4" imgW="1841500" imgH="431800" progId="Equation.DSMT4">
              <p:embed/>
            </p:oleObj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763588" y="2071688"/>
          <a:ext cx="3400425" cy="3857625"/>
        </p:xfrm>
        <a:graphic>
          <a:graphicData uri="http://schemas.openxmlformats.org/presentationml/2006/ole">
            <p:oleObj spid="_x0000_s10339" name="Equation" r:id="rId5" imgW="1981200" imgH="2247900" progId="Equation.DSMT4">
              <p:embed/>
            </p:oleObj>
          </a:graphicData>
        </a:graphic>
      </p:graphicFrame>
      <p:graphicFrame>
        <p:nvGraphicFramePr>
          <p:cNvPr id="3076" name="Object 7"/>
          <p:cNvGraphicFramePr>
            <a:graphicFrameLocks noChangeAspect="1"/>
          </p:cNvGraphicFramePr>
          <p:nvPr/>
        </p:nvGraphicFramePr>
        <p:xfrm>
          <a:off x="4665663" y="2084388"/>
          <a:ext cx="3400425" cy="3857625"/>
        </p:xfrm>
        <a:graphic>
          <a:graphicData uri="http://schemas.openxmlformats.org/presentationml/2006/ole">
            <p:oleObj spid="_x0000_s10340" name="Equation" r:id="rId6" imgW="1981200" imgH="2247900" progId="Equation.DSMT4">
              <p:embed/>
            </p:oleObj>
          </a:graphicData>
        </a:graphic>
      </p:graphicFrame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731838" y="2595563"/>
          <a:ext cx="1479550" cy="346075"/>
        </p:xfrm>
        <a:graphic>
          <a:graphicData uri="http://schemas.openxmlformats.org/presentationml/2006/ole">
            <p:oleObj spid="_x0000_s10341" name="Equation" r:id="rId7" imgW="812447" imgH="190417" progId="Equation.DSMT4">
              <p:embed/>
            </p:oleObj>
          </a:graphicData>
        </a:graphic>
      </p:graphicFrame>
      <p:graphicFrame>
        <p:nvGraphicFramePr>
          <p:cNvPr id="3078" name="Object 2"/>
          <p:cNvGraphicFramePr>
            <a:graphicFrameLocks noChangeAspect="1"/>
          </p:cNvGraphicFramePr>
          <p:nvPr/>
        </p:nvGraphicFramePr>
        <p:xfrm>
          <a:off x="2533650" y="2549525"/>
          <a:ext cx="1428750" cy="674688"/>
        </p:xfrm>
        <a:graphic>
          <a:graphicData uri="http://schemas.openxmlformats.org/presentationml/2006/ole">
            <p:oleObj spid="_x0000_s10342" name="Equation" r:id="rId8" imgW="914400" imgH="431800" progId="Equation.DSMT4">
              <p:embed/>
            </p:oleObj>
          </a:graphicData>
        </a:graphic>
      </p:graphicFrame>
      <p:graphicFrame>
        <p:nvGraphicFramePr>
          <p:cNvPr id="3079" name="Object 2"/>
          <p:cNvGraphicFramePr>
            <a:graphicFrameLocks noChangeAspect="1"/>
          </p:cNvGraphicFramePr>
          <p:nvPr/>
        </p:nvGraphicFramePr>
        <p:xfrm>
          <a:off x="4570413" y="2589213"/>
          <a:ext cx="1479550" cy="346075"/>
        </p:xfrm>
        <a:graphic>
          <a:graphicData uri="http://schemas.openxmlformats.org/presentationml/2006/ole">
            <p:oleObj spid="_x0000_s10343" name="Equation" r:id="rId9" imgW="812447" imgH="190417" progId="Equation.DSMT4">
              <p:embed/>
            </p:oleObj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/>
        </p:nvGraphicFramePr>
        <p:xfrm>
          <a:off x="6372225" y="2541588"/>
          <a:ext cx="1428750" cy="674687"/>
        </p:xfrm>
        <a:graphic>
          <a:graphicData uri="http://schemas.openxmlformats.org/presentationml/2006/ole">
            <p:oleObj spid="_x0000_s10344" name="Equation" r:id="rId10" imgW="914400" imgH="431800" progId="Equation.DSMT4">
              <p:embed/>
            </p:oleObj>
          </a:graphicData>
        </a:graphic>
      </p:graphicFrame>
      <p:graphicFrame>
        <p:nvGraphicFramePr>
          <p:cNvPr id="3081" name="Object 2"/>
          <p:cNvGraphicFramePr>
            <a:graphicFrameLocks noChangeAspect="1"/>
          </p:cNvGraphicFramePr>
          <p:nvPr/>
        </p:nvGraphicFramePr>
        <p:xfrm>
          <a:off x="479425" y="3043238"/>
          <a:ext cx="1716088" cy="803275"/>
        </p:xfrm>
        <a:graphic>
          <a:graphicData uri="http://schemas.openxmlformats.org/presentationml/2006/ole">
            <p:oleObj spid="_x0000_s10345" name="Equation" r:id="rId11" imgW="1002865" imgH="469696" progId="Equation.DSMT4">
              <p:embed/>
            </p:oleObj>
          </a:graphicData>
        </a:graphic>
      </p:graphicFrame>
      <p:graphicFrame>
        <p:nvGraphicFramePr>
          <p:cNvPr id="3082" name="Object 2"/>
          <p:cNvGraphicFramePr>
            <a:graphicFrameLocks noChangeAspect="1"/>
          </p:cNvGraphicFramePr>
          <p:nvPr/>
        </p:nvGraphicFramePr>
        <p:xfrm>
          <a:off x="87313" y="3919538"/>
          <a:ext cx="2198687" cy="708025"/>
        </p:xfrm>
        <a:graphic>
          <a:graphicData uri="http://schemas.openxmlformats.org/presentationml/2006/ole">
            <p:oleObj spid="_x0000_s10346" name="Equation" r:id="rId12" imgW="1497950" imgH="482391" progId="Equation.DSMT4">
              <p:embed/>
            </p:oleObj>
          </a:graphicData>
        </a:graphic>
      </p:graphicFrame>
      <p:graphicFrame>
        <p:nvGraphicFramePr>
          <p:cNvPr id="3083" name="Object 2"/>
          <p:cNvGraphicFramePr>
            <a:graphicFrameLocks noChangeAspect="1"/>
          </p:cNvGraphicFramePr>
          <p:nvPr/>
        </p:nvGraphicFramePr>
        <p:xfrm>
          <a:off x="457200" y="4800600"/>
          <a:ext cx="1527175" cy="671513"/>
        </p:xfrm>
        <a:graphic>
          <a:graphicData uri="http://schemas.openxmlformats.org/presentationml/2006/ole">
            <p:oleObj spid="_x0000_s10347" name="Equation" r:id="rId13" imgW="1041400" imgH="457200" progId="Equation.DSMT4">
              <p:embed/>
            </p:oleObj>
          </a:graphicData>
        </a:graphic>
      </p:graphicFrame>
      <p:graphicFrame>
        <p:nvGraphicFramePr>
          <p:cNvPr id="3084" name="Object 4"/>
          <p:cNvGraphicFramePr>
            <a:graphicFrameLocks noChangeAspect="1"/>
          </p:cNvGraphicFramePr>
          <p:nvPr/>
        </p:nvGraphicFramePr>
        <p:xfrm>
          <a:off x="1131888" y="5613400"/>
          <a:ext cx="930275" cy="333375"/>
        </p:xfrm>
        <a:graphic>
          <a:graphicData uri="http://schemas.openxmlformats.org/presentationml/2006/ole">
            <p:oleObj spid="_x0000_s10348" name="Equation" r:id="rId14" imgW="494870" imgH="177646" progId="Equation.DSMT4">
              <p:embed/>
            </p:oleObj>
          </a:graphicData>
        </a:graphic>
      </p:graphicFrame>
      <p:graphicFrame>
        <p:nvGraphicFramePr>
          <p:cNvPr id="3085" name="Object 4"/>
          <p:cNvGraphicFramePr>
            <a:graphicFrameLocks noChangeAspect="1"/>
          </p:cNvGraphicFramePr>
          <p:nvPr/>
        </p:nvGraphicFramePr>
        <p:xfrm>
          <a:off x="2655888" y="5613400"/>
          <a:ext cx="692150" cy="333375"/>
        </p:xfrm>
        <a:graphic>
          <a:graphicData uri="http://schemas.openxmlformats.org/presentationml/2006/ole">
            <p:oleObj spid="_x0000_s10349" name="Equation" r:id="rId15" imgW="368140" imgH="177723" progId="Equation.DSMT4">
              <p:embed/>
            </p:oleObj>
          </a:graphicData>
        </a:graphic>
      </p:graphicFrame>
      <p:graphicFrame>
        <p:nvGraphicFramePr>
          <p:cNvPr id="3086" name="Object 2"/>
          <p:cNvGraphicFramePr>
            <a:graphicFrameLocks noChangeAspect="1"/>
          </p:cNvGraphicFramePr>
          <p:nvPr/>
        </p:nvGraphicFramePr>
        <p:xfrm>
          <a:off x="6267450" y="3260725"/>
          <a:ext cx="1885950" cy="674688"/>
        </p:xfrm>
        <a:graphic>
          <a:graphicData uri="http://schemas.openxmlformats.org/presentationml/2006/ole">
            <p:oleObj spid="_x0000_s10350" name="Equation" r:id="rId16" imgW="1206500" imgH="431800" progId="Equation.DSMT4">
              <p:embed/>
            </p:oleObj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7388225" y="3700463"/>
            <a:ext cx="493713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612063" y="3360738"/>
            <a:ext cx="493712" cy="1873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2"/>
          <p:cNvGraphicFramePr>
            <a:graphicFrameLocks noChangeAspect="1"/>
          </p:cNvGraphicFramePr>
          <p:nvPr/>
        </p:nvGraphicFramePr>
        <p:xfrm>
          <a:off x="6332538" y="4276725"/>
          <a:ext cx="1479550" cy="346075"/>
        </p:xfrm>
        <a:graphic>
          <a:graphicData uri="http://schemas.openxmlformats.org/presentationml/2006/ole">
            <p:oleObj spid="_x0000_s10351" name="Equation" r:id="rId17" imgW="812447" imgH="190417" progId="Equation.DSMT4">
              <p:embed/>
            </p:oleObj>
          </a:graphicData>
        </a:graphic>
      </p:graphicFrame>
      <p:graphicFrame>
        <p:nvGraphicFramePr>
          <p:cNvPr id="3088" name="Object 4"/>
          <p:cNvGraphicFramePr>
            <a:graphicFrameLocks noChangeAspect="1"/>
          </p:cNvGraphicFramePr>
          <p:nvPr/>
        </p:nvGraphicFramePr>
        <p:xfrm>
          <a:off x="5116513" y="4821238"/>
          <a:ext cx="930275" cy="333375"/>
        </p:xfrm>
        <a:graphic>
          <a:graphicData uri="http://schemas.openxmlformats.org/presentationml/2006/ole">
            <p:oleObj spid="_x0000_s10352" name="Equation" r:id="rId18" imgW="494870" imgH="177646" progId="Equation.DSMT4">
              <p:embed/>
            </p:oleObj>
          </a:graphicData>
        </a:graphic>
      </p:graphicFrame>
      <p:graphicFrame>
        <p:nvGraphicFramePr>
          <p:cNvPr id="3089" name="Object 4"/>
          <p:cNvGraphicFramePr>
            <a:graphicFrameLocks noChangeAspect="1"/>
          </p:cNvGraphicFramePr>
          <p:nvPr/>
        </p:nvGraphicFramePr>
        <p:xfrm>
          <a:off x="6524625" y="4821238"/>
          <a:ext cx="692150" cy="333375"/>
        </p:xfrm>
        <a:graphic>
          <a:graphicData uri="http://schemas.openxmlformats.org/presentationml/2006/ole">
            <p:oleObj spid="_x0000_s10353" name="Equation" r:id="rId19" imgW="368140" imgH="177723" progId="Equation.DSMT4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876800" y="5994400"/>
            <a:ext cx="34290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proof may be the different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but the result is the same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9938" y="1038225"/>
            <a:ext cx="349091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You can also prove the identity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from the other side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66975" y="3744913"/>
            <a:ext cx="1590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Common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74913" y="4549775"/>
            <a:ext cx="15382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Combine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46625" y="3279775"/>
            <a:ext cx="13716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Split into 2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separate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  <p:sp>
        <p:nvSpPr>
          <p:cNvPr id="309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78463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2" grpId="0"/>
      <p:bldP spid="23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7325"/>
            <a:ext cx="7467600" cy="566738"/>
          </a:xfrm>
        </p:spPr>
        <p:txBody>
          <a:bodyPr/>
          <a:lstStyle/>
          <a:p>
            <a:pPr eaLnBrk="1" hangingPunct="1">
              <a:defRPr/>
            </a:pPr>
            <a:r>
              <a:rPr lang="en-CA" sz="2400" dirty="0" smtClean="0"/>
              <a:t>Practice: Prove the following identities:</a:t>
            </a:r>
            <a:endParaRPr lang="en-CA" sz="24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27038" y="752475"/>
          <a:ext cx="3397250" cy="855663"/>
        </p:xfrm>
        <a:graphic>
          <a:graphicData uri="http://schemas.openxmlformats.org/presentationml/2006/ole">
            <p:oleObj spid="_x0000_s11392" name="Equation" r:id="rId4" imgW="1866900" imgH="469900" progId="Equation.DSMT4">
              <p:embed/>
            </p:oleObj>
          </a:graphicData>
        </a:graphic>
      </p:graphicFrame>
      <p:graphicFrame>
        <p:nvGraphicFramePr>
          <p:cNvPr id="4099" name="Object 2"/>
          <p:cNvGraphicFramePr>
            <a:graphicFrameLocks noChangeAspect="1"/>
          </p:cNvGraphicFramePr>
          <p:nvPr/>
        </p:nvGraphicFramePr>
        <p:xfrm>
          <a:off x="5300663" y="831850"/>
          <a:ext cx="2495550" cy="787400"/>
        </p:xfrm>
        <a:graphic>
          <a:graphicData uri="http://schemas.openxmlformats.org/presentationml/2006/ole">
            <p:oleObj spid="_x0000_s11393" name="Equation" r:id="rId5" imgW="1371600" imgH="431800" progId="Equation.DSMT4">
              <p:embed/>
            </p:oleObj>
          </a:graphicData>
        </a:graphic>
      </p:graphicFrame>
      <p:graphicFrame>
        <p:nvGraphicFramePr>
          <p:cNvPr id="4100" name="Object 6"/>
          <p:cNvGraphicFramePr>
            <a:graphicFrameLocks noChangeAspect="1"/>
          </p:cNvGraphicFramePr>
          <p:nvPr/>
        </p:nvGraphicFramePr>
        <p:xfrm>
          <a:off x="763588" y="1733550"/>
          <a:ext cx="3400425" cy="4708525"/>
        </p:xfrm>
        <a:graphic>
          <a:graphicData uri="http://schemas.openxmlformats.org/presentationml/2006/ole">
            <p:oleObj spid="_x0000_s11394" name="Equation" r:id="rId6" imgW="1981200" imgH="2743200" progId="Equation.DSMT4">
              <p:embed/>
            </p:oleObj>
          </a:graphicData>
        </a:graphic>
      </p:graphicFrame>
      <p:graphicFrame>
        <p:nvGraphicFramePr>
          <p:cNvPr id="4101" name="Object 6"/>
          <p:cNvGraphicFramePr>
            <a:graphicFrameLocks noChangeAspect="1"/>
          </p:cNvGraphicFramePr>
          <p:nvPr/>
        </p:nvGraphicFramePr>
        <p:xfrm>
          <a:off x="4732338" y="1682750"/>
          <a:ext cx="3400425" cy="4708525"/>
        </p:xfrm>
        <a:graphic>
          <a:graphicData uri="http://schemas.openxmlformats.org/presentationml/2006/ole">
            <p:oleObj spid="_x0000_s11395" name="Equation" r:id="rId7" imgW="1981200" imgH="2743200" progId="Equation.DSMT4">
              <p:embed/>
            </p:oleObj>
          </a:graphicData>
        </a:graphic>
      </p:graphicFrame>
      <p:graphicFrame>
        <p:nvGraphicFramePr>
          <p:cNvPr id="4102" name="Object 2"/>
          <p:cNvGraphicFramePr>
            <a:graphicFrameLocks noChangeAspect="1"/>
          </p:cNvGraphicFramePr>
          <p:nvPr/>
        </p:nvGraphicFramePr>
        <p:xfrm>
          <a:off x="1031875" y="2152650"/>
          <a:ext cx="2800350" cy="723900"/>
        </p:xfrm>
        <a:graphic>
          <a:graphicData uri="http://schemas.openxmlformats.org/presentationml/2006/ole">
            <p:oleObj spid="_x0000_s11396" name="Equation" r:id="rId8" imgW="1816100" imgH="469900" progId="Equation.DSMT4">
              <p:embed/>
            </p:oleObj>
          </a:graphicData>
        </a:graphic>
      </p:graphicFrame>
      <p:graphicFrame>
        <p:nvGraphicFramePr>
          <p:cNvPr id="4103" name="Object 2"/>
          <p:cNvGraphicFramePr>
            <a:graphicFrameLocks noChangeAspect="1"/>
          </p:cNvGraphicFramePr>
          <p:nvPr/>
        </p:nvGraphicFramePr>
        <p:xfrm>
          <a:off x="730250" y="2827338"/>
          <a:ext cx="801688" cy="666750"/>
        </p:xfrm>
        <a:graphic>
          <a:graphicData uri="http://schemas.openxmlformats.org/presentationml/2006/ole">
            <p:oleObj spid="_x0000_s11397" name="Equation" r:id="rId9" imgW="520474" imgH="431613" progId="Equation.DSMT4">
              <p:embed/>
            </p:oleObj>
          </a:graphicData>
        </a:graphic>
      </p:graphicFrame>
      <p:graphicFrame>
        <p:nvGraphicFramePr>
          <p:cNvPr id="4104" name="Object 2"/>
          <p:cNvGraphicFramePr>
            <a:graphicFrameLocks noChangeAspect="1"/>
          </p:cNvGraphicFramePr>
          <p:nvPr/>
        </p:nvGraphicFramePr>
        <p:xfrm>
          <a:off x="1616075" y="2847975"/>
          <a:ext cx="604838" cy="666750"/>
        </p:xfrm>
        <a:graphic>
          <a:graphicData uri="http://schemas.openxmlformats.org/presentationml/2006/ole">
            <p:oleObj spid="_x0000_s11398" name="Equation" r:id="rId10" imgW="393529" imgH="431613" progId="Equation.DSMT4">
              <p:embed/>
            </p:oleObj>
          </a:graphicData>
        </a:graphic>
      </p:graphicFrame>
      <p:graphicFrame>
        <p:nvGraphicFramePr>
          <p:cNvPr id="4105" name="Object 2"/>
          <p:cNvGraphicFramePr>
            <a:graphicFrameLocks noChangeAspect="1"/>
          </p:cNvGraphicFramePr>
          <p:nvPr/>
        </p:nvGraphicFramePr>
        <p:xfrm>
          <a:off x="60325" y="3748088"/>
          <a:ext cx="1392238" cy="635000"/>
        </p:xfrm>
        <a:graphic>
          <a:graphicData uri="http://schemas.openxmlformats.org/presentationml/2006/ole">
            <p:oleObj spid="_x0000_s11399" name="Equation" r:id="rId11" imgW="1117600" imgH="508000" progId="Equation.DSMT4">
              <p:embed/>
            </p:oleObj>
          </a:graphicData>
        </a:graphic>
      </p:graphicFrame>
      <p:graphicFrame>
        <p:nvGraphicFramePr>
          <p:cNvPr id="4106" name="Object 2"/>
          <p:cNvGraphicFramePr>
            <a:graphicFrameLocks noChangeAspect="1"/>
          </p:cNvGraphicFramePr>
          <p:nvPr/>
        </p:nvGraphicFramePr>
        <p:xfrm>
          <a:off x="1460500" y="3754438"/>
          <a:ext cx="1042988" cy="635000"/>
        </p:xfrm>
        <a:graphic>
          <a:graphicData uri="http://schemas.openxmlformats.org/presentationml/2006/ole">
            <p:oleObj spid="_x0000_s11400" name="Equation" r:id="rId12" imgW="838200" imgH="508000" progId="Equation.DSMT4">
              <p:embed/>
            </p:oleObj>
          </a:graphicData>
        </a:graphic>
      </p:graphicFrame>
      <p:graphicFrame>
        <p:nvGraphicFramePr>
          <p:cNvPr id="4107" name="Object 2"/>
          <p:cNvGraphicFramePr>
            <a:graphicFrameLocks noChangeAspect="1"/>
          </p:cNvGraphicFramePr>
          <p:nvPr/>
        </p:nvGraphicFramePr>
        <p:xfrm>
          <a:off x="468313" y="4505325"/>
          <a:ext cx="1708150" cy="857250"/>
        </p:xfrm>
        <a:graphic>
          <a:graphicData uri="http://schemas.openxmlformats.org/presentationml/2006/ole">
            <p:oleObj spid="_x0000_s11401" name="Equation" r:id="rId13" imgW="939800" imgH="469900" progId="Equation.DSMT4">
              <p:embed/>
            </p:oleObj>
          </a:graphicData>
        </a:graphic>
      </p:graphicFrame>
      <p:graphicFrame>
        <p:nvGraphicFramePr>
          <p:cNvPr id="4108" name="Object 2"/>
          <p:cNvGraphicFramePr>
            <a:graphicFrameLocks noChangeAspect="1"/>
          </p:cNvGraphicFramePr>
          <p:nvPr/>
        </p:nvGraphicFramePr>
        <p:xfrm>
          <a:off x="661988" y="5019675"/>
          <a:ext cx="1350962" cy="423863"/>
        </p:xfrm>
        <a:graphic>
          <a:graphicData uri="http://schemas.openxmlformats.org/presentationml/2006/ole">
            <p:oleObj spid="_x0000_s11402" name="Equation" r:id="rId14" imgW="812447" imgH="253890" progId="Equation.DSMT4">
              <p:embed/>
            </p:oleObj>
          </a:graphicData>
        </a:graphic>
      </p:graphicFrame>
      <p:graphicFrame>
        <p:nvGraphicFramePr>
          <p:cNvPr id="4109" name="Object 4"/>
          <p:cNvGraphicFramePr>
            <a:graphicFrameLocks noChangeAspect="1"/>
          </p:cNvGraphicFramePr>
          <p:nvPr/>
        </p:nvGraphicFramePr>
        <p:xfrm>
          <a:off x="1160463" y="5641975"/>
          <a:ext cx="930275" cy="333375"/>
        </p:xfrm>
        <a:graphic>
          <a:graphicData uri="http://schemas.openxmlformats.org/presentationml/2006/ole">
            <p:oleObj spid="_x0000_s11403" name="Equation" r:id="rId15" imgW="494870" imgH="177646" progId="Equation.DSMT4">
              <p:embed/>
            </p:oleObj>
          </a:graphicData>
        </a:graphic>
      </p:graphicFrame>
      <p:graphicFrame>
        <p:nvGraphicFramePr>
          <p:cNvPr id="4110" name="Object 4"/>
          <p:cNvGraphicFramePr>
            <a:graphicFrameLocks noChangeAspect="1"/>
          </p:cNvGraphicFramePr>
          <p:nvPr/>
        </p:nvGraphicFramePr>
        <p:xfrm>
          <a:off x="2684463" y="5641975"/>
          <a:ext cx="692150" cy="333375"/>
        </p:xfrm>
        <a:graphic>
          <a:graphicData uri="http://schemas.openxmlformats.org/presentationml/2006/ole">
            <p:oleObj spid="_x0000_s11404" name="Equation" r:id="rId16" imgW="368140" imgH="177723" progId="Equation.DSMT4">
              <p:embed/>
            </p:oleObj>
          </a:graphicData>
        </a:graphic>
      </p:graphicFrame>
      <p:graphicFrame>
        <p:nvGraphicFramePr>
          <p:cNvPr id="4111" name="Object 2"/>
          <p:cNvGraphicFramePr>
            <a:graphicFrameLocks noChangeAspect="1"/>
          </p:cNvGraphicFramePr>
          <p:nvPr/>
        </p:nvGraphicFramePr>
        <p:xfrm>
          <a:off x="4908550" y="2146300"/>
          <a:ext cx="2259013" cy="669925"/>
        </p:xfrm>
        <a:graphic>
          <a:graphicData uri="http://schemas.openxmlformats.org/presentationml/2006/ole">
            <p:oleObj spid="_x0000_s11405" name="Equation" r:id="rId17" imgW="1459866" imgH="431613" progId="Equation.DSMT4">
              <p:embed/>
            </p:oleObj>
          </a:graphicData>
        </a:graphic>
      </p:graphicFrame>
      <p:graphicFrame>
        <p:nvGraphicFramePr>
          <p:cNvPr id="4112" name="Object 2"/>
          <p:cNvGraphicFramePr>
            <a:graphicFrameLocks noChangeAspect="1"/>
          </p:cNvGraphicFramePr>
          <p:nvPr/>
        </p:nvGraphicFramePr>
        <p:xfrm>
          <a:off x="4756150" y="2921000"/>
          <a:ext cx="1489075" cy="962025"/>
        </p:xfrm>
        <a:graphic>
          <a:graphicData uri="http://schemas.openxmlformats.org/presentationml/2006/ole">
            <p:oleObj spid="_x0000_s11406" name="Equation" r:id="rId18" imgW="965200" imgH="622300" progId="Equation.DSMT4">
              <p:embed/>
            </p:oleObj>
          </a:graphicData>
        </a:graphic>
      </p:graphicFrame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4379913" y="3929063"/>
          <a:ext cx="1881187" cy="962025"/>
        </p:xfrm>
        <a:graphic>
          <a:graphicData uri="http://schemas.openxmlformats.org/presentationml/2006/ole">
            <p:oleObj spid="_x0000_s11407" name="Equation" r:id="rId19" imgW="1218671" imgH="622030" progId="Equation.DSMT4">
              <p:embed/>
            </p:oleObj>
          </a:graphicData>
        </a:graphic>
      </p:graphicFrame>
      <p:graphicFrame>
        <p:nvGraphicFramePr>
          <p:cNvPr id="4114" name="Object 2"/>
          <p:cNvGraphicFramePr>
            <a:graphicFrameLocks noChangeAspect="1"/>
          </p:cNvGraphicFramePr>
          <p:nvPr/>
        </p:nvGraphicFramePr>
        <p:xfrm>
          <a:off x="4510088" y="4995863"/>
          <a:ext cx="1704975" cy="962025"/>
        </p:xfrm>
        <a:graphic>
          <a:graphicData uri="http://schemas.openxmlformats.org/presentationml/2006/ole">
            <p:oleObj spid="_x0000_s11408" name="Equation" r:id="rId20" imgW="1104900" imgH="622300" progId="Equation.DSMT4">
              <p:embed/>
            </p:oleObj>
          </a:graphicData>
        </a:graphic>
      </p:graphicFrame>
      <p:graphicFrame>
        <p:nvGraphicFramePr>
          <p:cNvPr id="4115" name="Object 2"/>
          <p:cNvGraphicFramePr>
            <a:graphicFrameLocks noChangeAspect="1"/>
          </p:cNvGraphicFramePr>
          <p:nvPr/>
        </p:nvGraphicFramePr>
        <p:xfrm>
          <a:off x="5143500" y="6062663"/>
          <a:ext cx="627063" cy="668337"/>
        </p:xfrm>
        <a:graphic>
          <a:graphicData uri="http://schemas.openxmlformats.org/presentationml/2006/ole">
            <p:oleObj spid="_x0000_s11409" name="Equation" r:id="rId21" imgW="406224" imgH="431613" progId="Equation.DSMT4">
              <p:embed/>
            </p:oleObj>
          </a:graphicData>
        </a:graphic>
      </p:graphicFrame>
      <p:graphicFrame>
        <p:nvGraphicFramePr>
          <p:cNvPr id="4116" name="Object 4"/>
          <p:cNvGraphicFramePr>
            <a:graphicFrameLocks noChangeAspect="1"/>
          </p:cNvGraphicFramePr>
          <p:nvPr/>
        </p:nvGraphicFramePr>
        <p:xfrm>
          <a:off x="6192838" y="6288088"/>
          <a:ext cx="1096962" cy="333375"/>
        </p:xfrm>
        <a:graphic>
          <a:graphicData uri="http://schemas.openxmlformats.org/presentationml/2006/ole">
            <p:oleObj spid="_x0000_s11410" name="Equation" r:id="rId22" imgW="583693" imgH="177646" progId="Equation.DSMT4">
              <p:embed/>
            </p:oleObj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5224463" y="5240338"/>
            <a:ext cx="900112" cy="1873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956175" y="5740400"/>
            <a:ext cx="900113" cy="1889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0" name="TextBox 26"/>
          <p:cNvSpPr txBox="1">
            <a:spLocks noChangeArrowheads="1"/>
          </p:cNvSpPr>
          <p:nvPr/>
        </p:nvSpPr>
        <p:spPr bwMode="auto">
          <a:xfrm>
            <a:off x="6545263" y="4049713"/>
            <a:ext cx="1773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Factor out </a:t>
            </a:r>
            <a:r>
              <a:rPr lang="en-CA" i="1">
                <a:solidFill>
                  <a:srgbClr val="FF0000"/>
                </a:solidFill>
              </a:rPr>
              <a:t>sin </a:t>
            </a:r>
            <a:r>
              <a:rPr lang="el-GR" i="1">
                <a:solidFill>
                  <a:srgbClr val="FF0000"/>
                </a:solidFill>
                <a:latin typeface="Century Schoolbook" pitchFamily="18" charset="0"/>
              </a:rPr>
              <a:t>θ</a:t>
            </a:r>
            <a:endParaRPr lang="en-CA" i="1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66975" y="3744913"/>
            <a:ext cx="1590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Common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46338" y="4549775"/>
            <a:ext cx="15382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Combine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  <p:sp>
        <p:nvSpPr>
          <p:cNvPr id="412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3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78575" y="3157538"/>
            <a:ext cx="215423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Get the LCD with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the numerator</a:t>
            </a:r>
          </a:p>
        </p:txBody>
      </p: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4770438" y="3101975"/>
          <a:ext cx="549275" cy="295275"/>
        </p:xfrm>
        <a:graphic>
          <a:graphicData uri="http://schemas.openxmlformats.org/presentationml/2006/ole">
            <p:oleObj spid="_x0000_s11411" name="Equation" r:id="rId24" imgW="355446" imgH="190417" progId="Equation.DSMT4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4313238" y="2925763"/>
          <a:ext cx="1116012" cy="666750"/>
        </p:xfrm>
        <a:graphic>
          <a:graphicData uri="http://schemas.openxmlformats.org/presentationml/2006/ole">
            <p:oleObj spid="_x0000_s11412" name="Equation" r:id="rId25" imgW="723586" imgH="431613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8351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/>
      <p:bldP spid="25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992888" cy="5238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sz="2400" dirty="0" smtClean="0"/>
              <a:t>ix) Proving Identities Using Fractions :</a:t>
            </a:r>
            <a:endParaRPr lang="en-CA" sz="2400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25475" y="730250"/>
          <a:ext cx="3338513" cy="923925"/>
        </p:xfrm>
        <a:graphic>
          <a:graphicData uri="http://schemas.openxmlformats.org/presentationml/2006/ole">
            <p:oleObj spid="_x0000_s12446" name="Equation" r:id="rId4" imgW="1790700" imgH="495300" progId="Equation.DSMT4">
              <p:embed/>
            </p:oleObj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517525" y="1762125"/>
          <a:ext cx="3400425" cy="4708525"/>
        </p:xfrm>
        <a:graphic>
          <a:graphicData uri="http://schemas.openxmlformats.org/presentationml/2006/ole">
            <p:oleObj spid="_x0000_s12447" name="Equation" r:id="rId5" imgW="1981200" imgH="2743200" progId="Equation.DSMT4">
              <p:embed/>
            </p:oleObj>
          </a:graphicData>
        </a:graphic>
      </p:graphicFrame>
      <p:graphicFrame>
        <p:nvGraphicFramePr>
          <p:cNvPr id="5124" name="Object 2"/>
          <p:cNvGraphicFramePr>
            <a:graphicFrameLocks noChangeAspect="1"/>
          </p:cNvGraphicFramePr>
          <p:nvPr/>
        </p:nvGraphicFramePr>
        <p:xfrm>
          <a:off x="865188" y="2203450"/>
          <a:ext cx="1028700" cy="742950"/>
        </p:xfrm>
        <a:graphic>
          <a:graphicData uri="http://schemas.openxmlformats.org/presentationml/2006/ole">
            <p:oleObj spid="_x0000_s12448" name="Equation" r:id="rId6" imgW="685502" imgH="495085" progId="Equation.DSMT4">
              <p:embed/>
            </p:oleObj>
          </a:graphicData>
        </a:graphic>
      </p:graphicFrame>
      <p:graphicFrame>
        <p:nvGraphicFramePr>
          <p:cNvPr id="5125" name="Object 2"/>
          <p:cNvGraphicFramePr>
            <a:graphicFrameLocks noChangeAspect="1"/>
          </p:cNvGraphicFramePr>
          <p:nvPr/>
        </p:nvGraphicFramePr>
        <p:xfrm>
          <a:off x="2219325" y="2217738"/>
          <a:ext cx="1847850" cy="665162"/>
        </p:xfrm>
        <a:graphic>
          <a:graphicData uri="http://schemas.openxmlformats.org/presentationml/2006/ole">
            <p:oleObj spid="_x0000_s12449" name="Equation" r:id="rId7" imgW="990170" imgH="355446" progId="Equation.DSMT4">
              <p:embed/>
            </p:oleObj>
          </a:graphicData>
        </a:graphic>
      </p:graphicFrame>
      <p:graphicFrame>
        <p:nvGraphicFramePr>
          <p:cNvPr id="5126" name="Object 2"/>
          <p:cNvGraphicFramePr>
            <a:graphicFrameLocks noChangeAspect="1"/>
          </p:cNvGraphicFramePr>
          <p:nvPr/>
        </p:nvGraphicFramePr>
        <p:xfrm>
          <a:off x="979488" y="3057525"/>
          <a:ext cx="703262" cy="704850"/>
        </p:xfrm>
        <a:graphic>
          <a:graphicData uri="http://schemas.openxmlformats.org/presentationml/2006/ole">
            <p:oleObj spid="_x0000_s12450" name="Equation" r:id="rId8" imgW="469900" imgH="469900" progId="Equation.DSMT4">
              <p:embed/>
            </p:oleObj>
          </a:graphicData>
        </a:graphic>
      </p:graphicFrame>
      <p:graphicFrame>
        <p:nvGraphicFramePr>
          <p:cNvPr id="5127" name="Object 2"/>
          <p:cNvGraphicFramePr>
            <a:graphicFrameLocks noChangeAspect="1"/>
          </p:cNvGraphicFramePr>
          <p:nvPr/>
        </p:nvGraphicFramePr>
        <p:xfrm>
          <a:off x="1003300" y="3511550"/>
          <a:ext cx="665163" cy="361950"/>
        </p:xfrm>
        <a:graphic>
          <a:graphicData uri="http://schemas.openxmlformats.org/presentationml/2006/ole">
            <p:oleObj spid="_x0000_s12451" name="Equation" r:id="rId9" imgW="444307" imgH="241195" progId="Equation.DSMT4">
              <p:embed/>
            </p:oleObj>
          </a:graphicData>
        </a:graphic>
      </p:graphicFrame>
      <p:graphicFrame>
        <p:nvGraphicFramePr>
          <p:cNvPr id="5130" name="Object 2"/>
          <p:cNvGraphicFramePr>
            <a:graphicFrameLocks noChangeAspect="1"/>
          </p:cNvGraphicFramePr>
          <p:nvPr/>
        </p:nvGraphicFramePr>
        <p:xfrm>
          <a:off x="482600" y="4092575"/>
          <a:ext cx="1577975" cy="742950"/>
        </p:xfrm>
        <a:graphic>
          <a:graphicData uri="http://schemas.openxmlformats.org/presentationml/2006/ole">
            <p:oleObj spid="_x0000_s12452" name="Equation" r:id="rId10" imgW="1054100" imgH="495300" progId="Equation.DSMT4">
              <p:embed/>
            </p:oleObj>
          </a:graphicData>
        </a:graphic>
      </p:graphicFrame>
      <p:graphicFrame>
        <p:nvGraphicFramePr>
          <p:cNvPr id="5131" name="Object 2"/>
          <p:cNvGraphicFramePr>
            <a:graphicFrameLocks noChangeAspect="1"/>
          </p:cNvGraphicFramePr>
          <p:nvPr/>
        </p:nvGraphicFramePr>
        <p:xfrm>
          <a:off x="488950" y="5080000"/>
          <a:ext cx="1482725" cy="533400"/>
        </p:xfrm>
        <a:graphic>
          <a:graphicData uri="http://schemas.openxmlformats.org/presentationml/2006/ole">
            <p:oleObj spid="_x0000_s12453" name="Equation" r:id="rId11" imgW="990170" imgH="355446" progId="Equation.DSMT4">
              <p:embed/>
            </p:oleObj>
          </a:graphicData>
        </a:graphic>
      </p:graphicFrame>
      <p:graphicFrame>
        <p:nvGraphicFramePr>
          <p:cNvPr id="5132" name="Object 4"/>
          <p:cNvGraphicFramePr>
            <a:graphicFrameLocks noChangeAspect="1"/>
          </p:cNvGraphicFramePr>
          <p:nvPr/>
        </p:nvGraphicFramePr>
        <p:xfrm>
          <a:off x="2263775" y="5176838"/>
          <a:ext cx="692150" cy="333375"/>
        </p:xfrm>
        <a:graphic>
          <a:graphicData uri="http://schemas.openxmlformats.org/presentationml/2006/ole">
            <p:oleObj spid="_x0000_s12454" name="Equation" r:id="rId12" imgW="368140" imgH="177723" progId="Equation.DSMT4">
              <p:embed/>
            </p:oleObj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154613" y="1566863"/>
          <a:ext cx="3400425" cy="4708525"/>
        </p:xfrm>
        <a:graphic>
          <a:graphicData uri="http://schemas.openxmlformats.org/presentationml/2006/ole">
            <p:oleObj spid="_x0000_s12455" name="Equation" r:id="rId13" imgW="1981200" imgH="2743200" progId="Equation.DSMT4">
              <p:embed/>
            </p:oleObj>
          </a:graphicData>
        </a:graphic>
      </p:graphicFrame>
      <p:graphicFrame>
        <p:nvGraphicFramePr>
          <p:cNvPr id="5134" name="Object 2"/>
          <p:cNvGraphicFramePr>
            <a:graphicFrameLocks noChangeAspect="1"/>
          </p:cNvGraphicFramePr>
          <p:nvPr/>
        </p:nvGraphicFramePr>
        <p:xfrm>
          <a:off x="6886575" y="2008188"/>
          <a:ext cx="1546225" cy="555625"/>
        </p:xfrm>
        <a:graphic>
          <a:graphicData uri="http://schemas.openxmlformats.org/presentationml/2006/ole">
            <p:oleObj spid="_x0000_s12456" name="Equation" r:id="rId14" imgW="990170" imgH="355446" progId="Equation.DSMT4">
              <p:embed/>
            </p:oleObj>
          </a:graphicData>
        </a:graphic>
      </p:graphicFrame>
      <p:graphicFrame>
        <p:nvGraphicFramePr>
          <p:cNvPr id="5135" name="Object 2"/>
          <p:cNvGraphicFramePr>
            <a:graphicFrameLocks noChangeAspect="1"/>
          </p:cNvGraphicFramePr>
          <p:nvPr/>
        </p:nvGraphicFramePr>
        <p:xfrm>
          <a:off x="4970463" y="1984375"/>
          <a:ext cx="1692275" cy="1047750"/>
        </p:xfrm>
        <a:graphic>
          <a:graphicData uri="http://schemas.openxmlformats.org/presentationml/2006/ole">
            <p:oleObj spid="_x0000_s12457" name="Equation" r:id="rId15" imgW="1130300" imgH="698500" progId="Equation.DSMT4">
              <p:embed/>
            </p:oleObj>
          </a:graphicData>
        </a:graphic>
      </p:graphicFrame>
      <p:graphicFrame>
        <p:nvGraphicFramePr>
          <p:cNvPr id="5136" name="Object 2"/>
          <p:cNvGraphicFramePr>
            <a:graphicFrameLocks noChangeAspect="1"/>
          </p:cNvGraphicFramePr>
          <p:nvPr/>
        </p:nvGraphicFramePr>
        <p:xfrm>
          <a:off x="6092825" y="2206625"/>
          <a:ext cx="257175" cy="419100"/>
        </p:xfrm>
        <a:graphic>
          <a:graphicData uri="http://schemas.openxmlformats.org/presentationml/2006/ole">
            <p:oleObj spid="_x0000_s12458" name="Equation" r:id="rId16" imgW="101468" imgH="164885" progId="Equation.DSMT4">
              <p:embed/>
            </p:oleObj>
          </a:graphicData>
        </a:graphic>
      </p:graphicFrame>
      <p:graphicFrame>
        <p:nvGraphicFramePr>
          <p:cNvPr id="5137" name="Object 2"/>
          <p:cNvGraphicFramePr>
            <a:graphicFrameLocks noChangeAspect="1"/>
          </p:cNvGraphicFramePr>
          <p:nvPr/>
        </p:nvGraphicFramePr>
        <p:xfrm>
          <a:off x="5976938" y="2008188"/>
          <a:ext cx="722312" cy="742950"/>
        </p:xfrm>
        <a:graphic>
          <a:graphicData uri="http://schemas.openxmlformats.org/presentationml/2006/ole">
            <p:oleObj spid="_x0000_s12459" name="Equation" r:id="rId17" imgW="482391" imgH="495085" progId="Equation.DSMT4">
              <p:embed/>
            </p:oleObj>
          </a:graphicData>
        </a:graphic>
      </p:graphicFrame>
      <p:graphicFrame>
        <p:nvGraphicFramePr>
          <p:cNvPr id="5138" name="Object 2"/>
          <p:cNvGraphicFramePr>
            <a:graphicFrameLocks noChangeAspect="1"/>
          </p:cNvGraphicFramePr>
          <p:nvPr/>
        </p:nvGraphicFramePr>
        <p:xfrm>
          <a:off x="5051425" y="2706688"/>
          <a:ext cx="874713" cy="685800"/>
        </p:xfrm>
        <a:graphic>
          <a:graphicData uri="http://schemas.openxmlformats.org/presentationml/2006/ole">
            <p:oleObj spid="_x0000_s12460" name="Equation" r:id="rId18" imgW="583947" imgH="457002" progId="Equation.DSMT4">
              <p:embed/>
            </p:oleObj>
          </a:graphicData>
        </a:graphic>
      </p:graphicFrame>
      <p:graphicFrame>
        <p:nvGraphicFramePr>
          <p:cNvPr id="5139" name="Object 2"/>
          <p:cNvGraphicFramePr>
            <a:graphicFrameLocks noChangeAspect="1"/>
          </p:cNvGraphicFramePr>
          <p:nvPr/>
        </p:nvGraphicFramePr>
        <p:xfrm>
          <a:off x="6059488" y="2689225"/>
          <a:ext cx="684212" cy="742950"/>
        </p:xfrm>
        <a:graphic>
          <a:graphicData uri="http://schemas.openxmlformats.org/presentationml/2006/ole">
            <p:oleObj spid="_x0000_s12461" name="Equation" r:id="rId19" imgW="457002" imgH="495085" progId="Equation.DSMT4">
              <p:embed/>
            </p:oleObj>
          </a:graphicData>
        </a:graphic>
      </p:graphicFrame>
      <p:graphicFrame>
        <p:nvGraphicFramePr>
          <p:cNvPr id="5140" name="Object 2"/>
          <p:cNvGraphicFramePr>
            <a:graphicFrameLocks noChangeAspect="1"/>
          </p:cNvGraphicFramePr>
          <p:nvPr/>
        </p:nvGraphicFramePr>
        <p:xfrm>
          <a:off x="6108700" y="2862263"/>
          <a:ext cx="257175" cy="419100"/>
        </p:xfrm>
        <a:graphic>
          <a:graphicData uri="http://schemas.openxmlformats.org/presentationml/2006/ole">
            <p:oleObj spid="_x0000_s12462" name="Equation" r:id="rId20" imgW="101468" imgH="164885" progId="Equation.DSMT4">
              <p:embed/>
            </p:oleObj>
          </a:graphicData>
        </a:graphic>
      </p:graphicFrame>
      <p:graphicFrame>
        <p:nvGraphicFramePr>
          <p:cNvPr id="5141" name="Object 2"/>
          <p:cNvGraphicFramePr>
            <a:graphicFrameLocks noChangeAspect="1"/>
          </p:cNvGraphicFramePr>
          <p:nvPr/>
        </p:nvGraphicFramePr>
        <p:xfrm>
          <a:off x="5056188" y="3625850"/>
          <a:ext cx="1577975" cy="1047750"/>
        </p:xfrm>
        <a:graphic>
          <a:graphicData uri="http://schemas.openxmlformats.org/presentationml/2006/ole">
            <p:oleObj spid="_x0000_s12463" name="Equation" r:id="rId21" imgW="1054100" imgH="698500" progId="Equation.DSMT4">
              <p:embed/>
            </p:oleObj>
          </a:graphicData>
        </a:graphic>
      </p:graphicFrame>
      <p:graphicFrame>
        <p:nvGraphicFramePr>
          <p:cNvPr id="5142" name="Object 2"/>
          <p:cNvGraphicFramePr>
            <a:graphicFrameLocks noChangeAspect="1"/>
          </p:cNvGraphicFramePr>
          <p:nvPr/>
        </p:nvGraphicFramePr>
        <p:xfrm>
          <a:off x="5337175" y="4379913"/>
          <a:ext cx="989013" cy="742950"/>
        </p:xfrm>
        <a:graphic>
          <a:graphicData uri="http://schemas.openxmlformats.org/presentationml/2006/ole">
            <p:oleObj spid="_x0000_s12464" name="Equation" r:id="rId22" imgW="660113" imgH="495085" progId="Equation.DSMT4">
              <p:embed/>
            </p:oleObj>
          </a:graphicData>
        </a:graphic>
      </p:graphicFrame>
      <p:graphicFrame>
        <p:nvGraphicFramePr>
          <p:cNvPr id="5143" name="Object 2"/>
          <p:cNvGraphicFramePr>
            <a:graphicFrameLocks noChangeAspect="1"/>
          </p:cNvGraphicFramePr>
          <p:nvPr/>
        </p:nvGraphicFramePr>
        <p:xfrm>
          <a:off x="5114925" y="3714750"/>
          <a:ext cx="1444625" cy="971550"/>
        </p:xfrm>
        <a:graphic>
          <a:graphicData uri="http://schemas.openxmlformats.org/presentationml/2006/ole">
            <p:oleObj spid="_x0000_s12465" name="Equation" r:id="rId23" imgW="965200" imgH="647700" progId="Equation.DSMT4">
              <p:embed/>
            </p:oleObj>
          </a:graphicData>
        </a:graphic>
      </p:graphicFrame>
      <p:graphicFrame>
        <p:nvGraphicFramePr>
          <p:cNvPr id="5144" name="Object 2"/>
          <p:cNvGraphicFramePr>
            <a:graphicFrameLocks noChangeAspect="1"/>
          </p:cNvGraphicFramePr>
          <p:nvPr/>
        </p:nvGraphicFramePr>
        <p:xfrm>
          <a:off x="5275263" y="4371975"/>
          <a:ext cx="1158875" cy="742950"/>
        </p:xfrm>
        <a:graphic>
          <a:graphicData uri="http://schemas.openxmlformats.org/presentationml/2006/ole">
            <p:oleObj spid="_x0000_s12466" name="Equation" r:id="rId24" imgW="774364" imgH="495085" progId="Equation.DSMT4">
              <p:embed/>
            </p:oleObj>
          </a:graphicData>
        </a:graphic>
      </p:graphicFrame>
      <p:graphicFrame>
        <p:nvGraphicFramePr>
          <p:cNvPr id="5147" name="Object 2"/>
          <p:cNvGraphicFramePr>
            <a:graphicFrameLocks noChangeAspect="1"/>
          </p:cNvGraphicFramePr>
          <p:nvPr/>
        </p:nvGraphicFramePr>
        <p:xfrm>
          <a:off x="5156200" y="5743575"/>
          <a:ext cx="665163" cy="361950"/>
        </p:xfrm>
        <a:graphic>
          <a:graphicData uri="http://schemas.openxmlformats.org/presentationml/2006/ole">
            <p:oleObj spid="_x0000_s12467" name="Equation" r:id="rId25" imgW="444307" imgH="241195" progId="Equation.DSMT4">
              <p:embed/>
            </p:oleObj>
          </a:graphicData>
        </a:graphic>
      </p:graphicFrame>
      <p:graphicFrame>
        <p:nvGraphicFramePr>
          <p:cNvPr id="5148" name="Object 2"/>
          <p:cNvGraphicFramePr>
            <a:graphicFrameLocks noChangeAspect="1"/>
          </p:cNvGraphicFramePr>
          <p:nvPr/>
        </p:nvGraphicFramePr>
        <p:xfrm>
          <a:off x="5803900" y="5751513"/>
          <a:ext cx="855663" cy="533400"/>
        </p:xfrm>
        <a:graphic>
          <a:graphicData uri="http://schemas.openxmlformats.org/presentationml/2006/ole">
            <p:oleObj spid="_x0000_s12468" name="Equation" r:id="rId26" imgW="571252" imgH="355446" progId="Equation.DSMT4">
              <p:embed/>
            </p:oleObj>
          </a:graphicData>
        </a:graphic>
      </p:graphicFrame>
      <p:graphicFrame>
        <p:nvGraphicFramePr>
          <p:cNvPr id="5149" name="Object 4"/>
          <p:cNvGraphicFramePr>
            <a:graphicFrameLocks noChangeAspect="1"/>
          </p:cNvGraphicFramePr>
          <p:nvPr/>
        </p:nvGraphicFramePr>
        <p:xfrm>
          <a:off x="6640513" y="5821363"/>
          <a:ext cx="1098550" cy="333375"/>
        </p:xfrm>
        <a:graphic>
          <a:graphicData uri="http://schemas.openxmlformats.org/presentationml/2006/ole">
            <p:oleObj spid="_x0000_s12469" name="Equation" r:id="rId27" imgW="583693" imgH="177646" progId="Equation.DSMT4">
              <p:embed/>
            </p:oleObj>
          </a:graphicData>
        </a:graphic>
      </p:graphicFrame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8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78063" y="3076575"/>
            <a:ext cx="1693862" cy="6778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Pythagorean </a:t>
            </a:r>
          </a:p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Identities</a:t>
            </a: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5048250" y="3768725"/>
          <a:ext cx="1597025" cy="742950"/>
        </p:xfrm>
        <a:graphic>
          <a:graphicData uri="http://schemas.openxmlformats.org/presentationml/2006/ole">
            <p:oleObj spid="_x0000_s12470" name="Equation" r:id="rId29" imgW="1066337" imgH="495085" progId="Equation.DSMT4">
              <p:embed/>
            </p:oleObj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5026025" y="4759325"/>
          <a:ext cx="1577975" cy="742950"/>
        </p:xfrm>
        <a:graphic>
          <a:graphicData uri="http://schemas.openxmlformats.org/presentationml/2006/ole">
            <p:oleObj spid="_x0000_s12471" name="Equation" r:id="rId30" imgW="1054100" imgH="495300" progId="Equation.DSMT4">
              <p:embed/>
            </p:oleObj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6873875" y="3856038"/>
            <a:ext cx="1352550" cy="6762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Divide the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7787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4738" cy="59690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x) Proving Identities by Factoring:</a:t>
            </a:r>
            <a:endParaRPr lang="en-CA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71500" y="819150"/>
          <a:ext cx="3641725" cy="820738"/>
        </p:xfrm>
        <a:graphic>
          <a:graphicData uri="http://schemas.openxmlformats.org/presentationml/2006/ole">
            <p:oleObj spid="_x0000_s13446" name="Equation" r:id="rId4" imgW="2197100" imgH="495300" progId="Equation.DSMT4">
              <p:embed/>
            </p:oleObj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2811463" y="1790700"/>
          <a:ext cx="3400425" cy="4708525"/>
        </p:xfrm>
        <a:graphic>
          <a:graphicData uri="http://schemas.openxmlformats.org/presentationml/2006/ole">
            <p:oleObj spid="_x0000_s13447" name="Equation" r:id="rId5" imgW="1981200" imgH="2743200" progId="Equation.DSMT4">
              <p:embed/>
            </p:oleObj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/>
        </p:nvGraphicFramePr>
        <p:xfrm>
          <a:off x="3124200" y="2225675"/>
          <a:ext cx="1074738" cy="401638"/>
        </p:xfrm>
        <a:graphic>
          <a:graphicData uri="http://schemas.openxmlformats.org/presentationml/2006/ole">
            <p:oleObj spid="_x0000_s13448" name="Equation" r:id="rId6" imgW="647700" imgH="241300" progId="Equation.DSMT4">
              <p:embed/>
            </p:oleObj>
          </a:graphicData>
        </a:graphic>
      </p:graphicFrame>
      <p:graphicFrame>
        <p:nvGraphicFramePr>
          <p:cNvPr id="6149" name="Object 2"/>
          <p:cNvGraphicFramePr>
            <a:graphicFrameLocks noChangeAspect="1"/>
          </p:cNvGraphicFramePr>
          <p:nvPr/>
        </p:nvGraphicFramePr>
        <p:xfrm>
          <a:off x="4462463" y="2247900"/>
          <a:ext cx="1966912" cy="681038"/>
        </p:xfrm>
        <a:graphic>
          <a:graphicData uri="http://schemas.openxmlformats.org/presentationml/2006/ole">
            <p:oleObj spid="_x0000_s13449" name="Equation" r:id="rId7" imgW="1434477" imgH="495085" progId="Equation.DSMT4">
              <p:embed/>
            </p:oleObj>
          </a:graphicData>
        </a:graphic>
      </p:graphicFrame>
      <p:graphicFrame>
        <p:nvGraphicFramePr>
          <p:cNvPr id="6150" name="Object 2"/>
          <p:cNvGraphicFramePr>
            <a:graphicFrameLocks noChangeAspect="1"/>
          </p:cNvGraphicFramePr>
          <p:nvPr/>
        </p:nvGraphicFramePr>
        <p:xfrm>
          <a:off x="1863725" y="2747963"/>
          <a:ext cx="2508250" cy="592137"/>
        </p:xfrm>
        <a:graphic>
          <a:graphicData uri="http://schemas.openxmlformats.org/presentationml/2006/ole">
            <p:oleObj spid="_x0000_s13450" name="Equation" r:id="rId8" imgW="1511300" imgH="355600" progId="Equation.DSMT4">
              <p:embed/>
            </p:oleObj>
          </a:graphicData>
        </a:graphic>
      </p:graphicFrame>
      <p:graphicFrame>
        <p:nvGraphicFramePr>
          <p:cNvPr id="6151" name="Object 2"/>
          <p:cNvGraphicFramePr>
            <a:graphicFrameLocks noChangeAspect="1"/>
          </p:cNvGraphicFramePr>
          <p:nvPr/>
        </p:nvGraphicFramePr>
        <p:xfrm>
          <a:off x="1895475" y="3349625"/>
          <a:ext cx="949325" cy="592138"/>
        </p:xfrm>
        <a:graphic>
          <a:graphicData uri="http://schemas.openxmlformats.org/presentationml/2006/ole">
            <p:oleObj spid="_x0000_s13451" name="Equation" r:id="rId9" imgW="571252" imgH="355446" progId="Equation.DSMT4">
              <p:embed/>
            </p:oleObj>
          </a:graphicData>
        </a:graphic>
      </p:graphicFrame>
      <p:graphicFrame>
        <p:nvGraphicFramePr>
          <p:cNvPr id="6152" name="Object 2"/>
          <p:cNvGraphicFramePr>
            <a:graphicFrameLocks noChangeAspect="1"/>
          </p:cNvGraphicFramePr>
          <p:nvPr/>
        </p:nvGraphicFramePr>
        <p:xfrm>
          <a:off x="2798763" y="3241675"/>
          <a:ext cx="1412875" cy="825500"/>
        </p:xfrm>
        <a:graphic>
          <a:graphicData uri="http://schemas.openxmlformats.org/presentationml/2006/ole">
            <p:oleObj spid="_x0000_s13452" name="Equation" r:id="rId10" imgW="850531" imgH="495085" progId="Equation.DSMT4">
              <p:embed/>
            </p:oleObj>
          </a:graphicData>
        </a:graphic>
      </p:graphicFrame>
      <p:graphicFrame>
        <p:nvGraphicFramePr>
          <p:cNvPr id="6153" name="Object 2"/>
          <p:cNvGraphicFramePr>
            <a:graphicFrameLocks noChangeAspect="1"/>
          </p:cNvGraphicFramePr>
          <p:nvPr/>
        </p:nvGraphicFramePr>
        <p:xfrm>
          <a:off x="1887538" y="4032250"/>
          <a:ext cx="884237" cy="763588"/>
        </p:xfrm>
        <a:graphic>
          <a:graphicData uri="http://schemas.openxmlformats.org/presentationml/2006/ole">
            <p:oleObj spid="_x0000_s13453" name="Equation" r:id="rId11" imgW="647700" imgH="558800" progId="Equation.DSMT4">
              <p:embed/>
            </p:oleObj>
          </a:graphicData>
        </a:graphic>
      </p:graphicFrame>
      <p:graphicFrame>
        <p:nvGraphicFramePr>
          <p:cNvPr id="6154" name="Object 2"/>
          <p:cNvGraphicFramePr>
            <a:graphicFrameLocks noChangeAspect="1"/>
          </p:cNvGraphicFramePr>
          <p:nvPr/>
        </p:nvGraphicFramePr>
        <p:xfrm>
          <a:off x="2720975" y="4038600"/>
          <a:ext cx="1692275" cy="771525"/>
        </p:xfrm>
        <a:graphic>
          <a:graphicData uri="http://schemas.openxmlformats.org/presentationml/2006/ole">
            <p:oleObj spid="_x0000_s13454" name="Equation" r:id="rId12" imgW="1231366" imgH="558558" progId="Equation.DSMT4">
              <p:embed/>
            </p:oleObj>
          </a:graphicData>
        </a:graphic>
      </p:graphicFrame>
      <p:graphicFrame>
        <p:nvGraphicFramePr>
          <p:cNvPr id="6155" name="Object 2"/>
          <p:cNvGraphicFramePr>
            <a:graphicFrameLocks noChangeAspect="1"/>
          </p:cNvGraphicFramePr>
          <p:nvPr/>
        </p:nvGraphicFramePr>
        <p:xfrm>
          <a:off x="5268913" y="3971925"/>
          <a:ext cx="1168400" cy="771525"/>
        </p:xfrm>
        <a:graphic>
          <a:graphicData uri="http://schemas.openxmlformats.org/presentationml/2006/ole">
            <p:oleObj spid="_x0000_s13455" name="Equation" r:id="rId13" imgW="850900" imgH="558800" progId="Equation.DSMT4">
              <p:embed/>
            </p:oleObj>
          </a:graphicData>
        </a:graphic>
      </p:graphicFrame>
      <p:graphicFrame>
        <p:nvGraphicFramePr>
          <p:cNvPr id="6156" name="Object 2"/>
          <p:cNvGraphicFramePr>
            <a:graphicFrameLocks noChangeAspect="1"/>
          </p:cNvGraphicFramePr>
          <p:nvPr/>
        </p:nvGraphicFramePr>
        <p:xfrm>
          <a:off x="2081213" y="4899025"/>
          <a:ext cx="2166937" cy="990600"/>
        </p:xfrm>
        <a:graphic>
          <a:graphicData uri="http://schemas.openxmlformats.org/presentationml/2006/ole">
            <p:oleObj spid="_x0000_s13456" name="Equation" r:id="rId14" imgW="1586811" imgH="723586" progId="Equation.DSMT4">
              <p:embed/>
            </p:oleObj>
          </a:graphicData>
        </a:graphic>
      </p:graphicFrame>
      <p:graphicFrame>
        <p:nvGraphicFramePr>
          <p:cNvPr id="6157" name="Object 2"/>
          <p:cNvGraphicFramePr>
            <a:graphicFrameLocks noChangeAspect="1"/>
          </p:cNvGraphicFramePr>
          <p:nvPr/>
        </p:nvGraphicFramePr>
        <p:xfrm>
          <a:off x="2174875" y="5994400"/>
          <a:ext cx="1958975" cy="677863"/>
        </p:xfrm>
        <a:graphic>
          <a:graphicData uri="http://schemas.openxmlformats.org/presentationml/2006/ole">
            <p:oleObj spid="_x0000_s13457" name="Equation" r:id="rId15" imgW="1434477" imgH="495085" progId="Equation.DSMT4">
              <p:embed/>
            </p:oleObj>
          </a:graphicData>
        </a:graphic>
      </p:graphicFrame>
      <p:graphicFrame>
        <p:nvGraphicFramePr>
          <p:cNvPr id="6158" name="Object 4"/>
          <p:cNvGraphicFramePr>
            <a:graphicFrameLocks noChangeAspect="1"/>
          </p:cNvGraphicFramePr>
          <p:nvPr/>
        </p:nvGraphicFramePr>
        <p:xfrm>
          <a:off x="4233863" y="6086475"/>
          <a:ext cx="1589087" cy="482600"/>
        </p:xfrm>
        <a:graphic>
          <a:graphicData uri="http://schemas.openxmlformats.org/presentationml/2006/ole">
            <p:oleObj spid="_x0000_s13458" name="Equation" r:id="rId16" imgW="583693" imgH="177646" progId="Equation.DSMT4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0513" y="2700338"/>
            <a:ext cx="16033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Difference of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squares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8288" y="3403600"/>
            <a:ext cx="154781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" y="4137025"/>
            <a:ext cx="15906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Common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6863" y="5145088"/>
            <a:ext cx="10112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18338" y="2867025"/>
            <a:ext cx="1762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 out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sine function</a:t>
            </a:r>
          </a:p>
        </p:txBody>
      </p:sp>
      <p:graphicFrame>
        <p:nvGraphicFramePr>
          <p:cNvPr id="6159" name="Object 2"/>
          <p:cNvGraphicFramePr>
            <a:graphicFrameLocks noChangeAspect="1"/>
          </p:cNvGraphicFramePr>
          <p:nvPr/>
        </p:nvGraphicFramePr>
        <p:xfrm>
          <a:off x="4646613" y="2998788"/>
          <a:ext cx="1663700" cy="800100"/>
        </p:xfrm>
        <a:graphic>
          <a:graphicData uri="http://schemas.openxmlformats.org/presentationml/2006/ole">
            <p:oleObj spid="_x0000_s13459" name="Equation" r:id="rId17" imgW="1218671" imgH="583947" progId="Equation.DSMT4">
              <p:embed/>
            </p:oleObj>
          </a:graphicData>
        </a:graphic>
      </p:graphicFrame>
      <p:graphicFrame>
        <p:nvGraphicFramePr>
          <p:cNvPr id="6160" name="Object 2"/>
          <p:cNvGraphicFramePr>
            <a:graphicFrameLocks noChangeAspect="1"/>
          </p:cNvGraphicFramePr>
          <p:nvPr/>
        </p:nvGraphicFramePr>
        <p:xfrm>
          <a:off x="4462463" y="3981450"/>
          <a:ext cx="884237" cy="763588"/>
        </p:xfrm>
        <a:graphic>
          <a:graphicData uri="http://schemas.openxmlformats.org/presentationml/2006/ole">
            <p:oleObj spid="_x0000_s13460" name="Equation" r:id="rId18" imgW="647700" imgH="558800" progId="Equation.DSMT4">
              <p:embed/>
            </p:oleObj>
          </a:graphicData>
        </a:graphic>
      </p:graphicFrame>
      <p:graphicFrame>
        <p:nvGraphicFramePr>
          <p:cNvPr id="6161" name="Object 2"/>
          <p:cNvGraphicFramePr>
            <a:graphicFrameLocks noChangeAspect="1"/>
          </p:cNvGraphicFramePr>
          <p:nvPr/>
        </p:nvGraphicFramePr>
        <p:xfrm>
          <a:off x="5267325" y="3973513"/>
          <a:ext cx="1692275" cy="771525"/>
        </p:xfrm>
        <a:graphic>
          <a:graphicData uri="http://schemas.openxmlformats.org/presentationml/2006/ole">
            <p:oleObj spid="_x0000_s13461" name="Equation" r:id="rId19" imgW="1231366" imgH="558558" progId="Equation.DSMT4">
              <p:embed/>
            </p:oleObj>
          </a:graphicData>
        </a:graphic>
      </p:graphicFrame>
      <p:graphicFrame>
        <p:nvGraphicFramePr>
          <p:cNvPr id="6162" name="Object 2"/>
          <p:cNvGraphicFramePr>
            <a:graphicFrameLocks noChangeAspect="1"/>
          </p:cNvGraphicFramePr>
          <p:nvPr/>
        </p:nvGraphicFramePr>
        <p:xfrm>
          <a:off x="4470400" y="4778375"/>
          <a:ext cx="949325" cy="592138"/>
        </p:xfrm>
        <a:graphic>
          <a:graphicData uri="http://schemas.openxmlformats.org/presentationml/2006/ole">
            <p:oleObj spid="_x0000_s13462" name="Equation" r:id="rId20" imgW="571252" imgH="355446" progId="Equation.DSMT4">
              <p:embed/>
            </p:oleObj>
          </a:graphicData>
        </a:graphic>
      </p:graphicFrame>
      <p:graphicFrame>
        <p:nvGraphicFramePr>
          <p:cNvPr id="6163" name="Object 2"/>
          <p:cNvGraphicFramePr>
            <a:graphicFrameLocks noChangeAspect="1"/>
          </p:cNvGraphicFramePr>
          <p:nvPr/>
        </p:nvGraphicFramePr>
        <p:xfrm>
          <a:off x="5359400" y="4684713"/>
          <a:ext cx="1196975" cy="700087"/>
        </p:xfrm>
        <a:graphic>
          <a:graphicData uri="http://schemas.openxmlformats.org/presentationml/2006/ole">
            <p:oleObj spid="_x0000_s13463" name="Equation" r:id="rId21" imgW="850531" imgH="495085" progId="Equation.DSMT4">
              <p:embed/>
            </p:oleObj>
          </a:graphicData>
        </a:graphic>
      </p:graphicFrame>
      <p:graphicFrame>
        <p:nvGraphicFramePr>
          <p:cNvPr id="6164" name="Object 2"/>
          <p:cNvGraphicFramePr>
            <a:graphicFrameLocks noChangeAspect="1"/>
          </p:cNvGraphicFramePr>
          <p:nvPr/>
        </p:nvGraphicFramePr>
        <p:xfrm>
          <a:off x="4397375" y="5443538"/>
          <a:ext cx="2189163" cy="515937"/>
        </p:xfrm>
        <a:graphic>
          <a:graphicData uri="http://schemas.openxmlformats.org/presentationml/2006/ole">
            <p:oleObj spid="_x0000_s13464" name="Equation" r:id="rId22" imgW="1511300" imgH="355600" progId="Equation.DSMT4">
              <p:embed/>
            </p:oleObj>
          </a:graphicData>
        </a:graphic>
      </p:graphicFrame>
      <p:graphicFrame>
        <p:nvGraphicFramePr>
          <p:cNvPr id="6165" name="Object 2"/>
          <p:cNvGraphicFramePr>
            <a:graphicFrameLocks noChangeAspect="1"/>
          </p:cNvGraphicFramePr>
          <p:nvPr/>
        </p:nvGraphicFramePr>
        <p:xfrm>
          <a:off x="4845050" y="5919788"/>
          <a:ext cx="1479550" cy="554037"/>
        </p:xfrm>
        <a:graphic>
          <a:graphicData uri="http://schemas.openxmlformats.org/presentationml/2006/ole">
            <p:oleObj spid="_x0000_s13465" name="Equation" r:id="rId23" imgW="647700" imgH="241300" progId="Equation.DSMT4">
              <p:embed/>
            </p:oleObj>
          </a:graphicData>
        </a:graphic>
      </p:graphicFrame>
      <p:sp>
        <p:nvSpPr>
          <p:cNvPr id="617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2927350" y="6080125"/>
          <a:ext cx="1692275" cy="482600"/>
        </p:xfrm>
        <a:graphic>
          <a:graphicData uri="http://schemas.openxmlformats.org/presentationml/2006/ole">
            <p:oleObj spid="_x0000_s13466" name="Equation" r:id="rId25" imgW="621760" imgH="177646" progId="Equation.DSMT4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2714625" y="4016375"/>
          <a:ext cx="1168400" cy="771525"/>
        </p:xfrm>
        <a:graphic>
          <a:graphicData uri="http://schemas.openxmlformats.org/presentationml/2006/ole">
            <p:oleObj spid="_x0000_s13467" name="Equation" r:id="rId26" imgW="850900" imgH="558800" progId="Equation.DSMT4">
              <p:embed/>
            </p:oleObj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040563" y="4659313"/>
            <a:ext cx="15462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61200" y="5421313"/>
            <a:ext cx="7667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FOIL</a:t>
            </a:r>
          </a:p>
        </p:txBody>
      </p:sp>
    </p:spTree>
    <p:extLst>
      <p:ext uri="{BB962C8B-B14F-4D97-AF65-F5344CB8AC3E}">
        <p14:creationId xmlns:p14="http://schemas.microsoft.com/office/powerpoint/2010/main" xmlns="" val="394527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31" grpId="0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713" y="85725"/>
            <a:ext cx="8294687" cy="6254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500" dirty="0" smtClean="0"/>
              <a:t>Practice: Prove the following Identities by Factoring</a:t>
            </a:r>
            <a:endParaRPr lang="en-CA" sz="2500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5070475" y="684213"/>
          <a:ext cx="3116263" cy="509587"/>
        </p:xfrm>
        <a:graphic>
          <a:graphicData uri="http://schemas.openxmlformats.org/presentationml/2006/ole">
            <p:oleObj spid="_x0000_s14440" name="Equation" r:id="rId4" imgW="1904174" imgH="304668" progId="Equation.DSMT4">
              <p:embed/>
            </p:oleObj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374650" y="725488"/>
          <a:ext cx="3979863" cy="492125"/>
        </p:xfrm>
        <a:graphic>
          <a:graphicData uri="http://schemas.openxmlformats.org/presentationml/2006/ole">
            <p:oleObj spid="_x0000_s14441" name="Equation" r:id="rId5" imgW="2413000" imgH="292100" progId="Equation.DSMT4">
              <p:embed/>
            </p:oleObj>
          </a:graphicData>
        </a:graphic>
      </p:graphicFrame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808038" y="1268413"/>
          <a:ext cx="3400425" cy="4708525"/>
        </p:xfrm>
        <a:graphic>
          <a:graphicData uri="http://schemas.openxmlformats.org/presentationml/2006/ole">
            <p:oleObj spid="_x0000_s14442" name="Equation" r:id="rId6" imgW="1981200" imgH="2743200" progId="Equation.DSMT4">
              <p:embed/>
            </p:oleObj>
          </a:graphicData>
        </a:graphic>
      </p:graphicFrame>
      <p:graphicFrame>
        <p:nvGraphicFramePr>
          <p:cNvPr id="7173" name="Object 6"/>
          <p:cNvGraphicFramePr>
            <a:graphicFrameLocks noChangeAspect="1"/>
          </p:cNvGraphicFramePr>
          <p:nvPr/>
        </p:nvGraphicFramePr>
        <p:xfrm>
          <a:off x="4603750" y="1274763"/>
          <a:ext cx="3400425" cy="4708525"/>
        </p:xfrm>
        <a:graphic>
          <a:graphicData uri="http://schemas.openxmlformats.org/presentationml/2006/ole">
            <p:oleObj spid="_x0000_s14443" name="Equation" r:id="rId7" imgW="1981200" imgH="2743200" progId="Equation.DSMT4">
              <p:embed/>
            </p:oleObj>
          </a:graphicData>
        </a:graphic>
      </p:graphicFrame>
      <p:graphicFrame>
        <p:nvGraphicFramePr>
          <p:cNvPr id="7174" name="Object 2"/>
          <p:cNvGraphicFramePr>
            <a:graphicFrameLocks noChangeAspect="1"/>
          </p:cNvGraphicFramePr>
          <p:nvPr/>
        </p:nvGraphicFramePr>
        <p:xfrm>
          <a:off x="863600" y="1692275"/>
          <a:ext cx="1433513" cy="403225"/>
        </p:xfrm>
        <a:graphic>
          <a:graphicData uri="http://schemas.openxmlformats.org/presentationml/2006/ole">
            <p:oleObj spid="_x0000_s14444" name="Equation" r:id="rId8" imgW="876300" imgH="241300" progId="Equation.DSMT4">
              <p:embed/>
            </p:oleObj>
          </a:graphicData>
        </a:graphic>
      </p:graphicFrame>
      <p:graphicFrame>
        <p:nvGraphicFramePr>
          <p:cNvPr id="7175" name="Object 2"/>
          <p:cNvGraphicFramePr>
            <a:graphicFrameLocks noChangeAspect="1"/>
          </p:cNvGraphicFramePr>
          <p:nvPr/>
        </p:nvGraphicFramePr>
        <p:xfrm>
          <a:off x="2509838" y="1776413"/>
          <a:ext cx="1989137" cy="365125"/>
        </p:xfrm>
        <a:graphic>
          <a:graphicData uri="http://schemas.openxmlformats.org/presentationml/2006/ole">
            <p:oleObj spid="_x0000_s14445" name="Equation" r:id="rId9" imgW="1409088" imgH="253890" progId="Equation.DSMT4">
              <p:embed/>
            </p:oleObj>
          </a:graphicData>
        </a:graphic>
      </p:graphicFrame>
      <p:graphicFrame>
        <p:nvGraphicFramePr>
          <p:cNvPr id="7176" name="Object 2"/>
          <p:cNvGraphicFramePr>
            <a:graphicFrameLocks noChangeAspect="1"/>
          </p:cNvGraphicFramePr>
          <p:nvPr/>
        </p:nvGraphicFramePr>
        <p:xfrm>
          <a:off x="723900" y="2403475"/>
          <a:ext cx="1641475" cy="595313"/>
        </p:xfrm>
        <a:graphic>
          <a:graphicData uri="http://schemas.openxmlformats.org/presentationml/2006/ole">
            <p:oleObj spid="_x0000_s14446" name="Equation" r:id="rId10" imgW="1002865" imgH="355446" progId="Equation.DSMT4">
              <p:embed/>
            </p:oleObj>
          </a:graphicData>
        </a:graphic>
      </p:graphicFrame>
      <p:graphicFrame>
        <p:nvGraphicFramePr>
          <p:cNvPr id="7177" name="Object 2"/>
          <p:cNvGraphicFramePr>
            <a:graphicFrameLocks noChangeAspect="1"/>
          </p:cNvGraphicFramePr>
          <p:nvPr/>
        </p:nvGraphicFramePr>
        <p:xfrm>
          <a:off x="884238" y="3171825"/>
          <a:ext cx="1330325" cy="595313"/>
        </p:xfrm>
        <a:graphic>
          <a:graphicData uri="http://schemas.openxmlformats.org/presentationml/2006/ole">
            <p:oleObj spid="_x0000_s14447" name="Equation" r:id="rId11" imgW="812447" imgH="355446" progId="Equation.DSMT4">
              <p:embed/>
            </p:oleObj>
          </a:graphicData>
        </a:graphic>
      </p:graphicFrame>
      <p:graphicFrame>
        <p:nvGraphicFramePr>
          <p:cNvPr id="7178" name="Object 2"/>
          <p:cNvGraphicFramePr>
            <a:graphicFrameLocks noChangeAspect="1"/>
          </p:cNvGraphicFramePr>
          <p:nvPr/>
        </p:nvGraphicFramePr>
        <p:xfrm>
          <a:off x="39688" y="3948113"/>
          <a:ext cx="2308225" cy="423862"/>
        </p:xfrm>
        <a:graphic>
          <a:graphicData uri="http://schemas.openxmlformats.org/presentationml/2006/ole">
            <p:oleObj spid="_x0000_s14448" name="Equation" r:id="rId12" imgW="1409088" imgH="253890" progId="Equation.DSMT4">
              <p:embed/>
            </p:oleObj>
          </a:graphicData>
        </a:graphic>
      </p:graphicFrame>
      <p:graphicFrame>
        <p:nvGraphicFramePr>
          <p:cNvPr id="7179" name="Object 4"/>
          <p:cNvGraphicFramePr>
            <a:graphicFrameLocks noChangeAspect="1"/>
          </p:cNvGraphicFramePr>
          <p:nvPr/>
        </p:nvGraphicFramePr>
        <p:xfrm>
          <a:off x="2379663" y="3971925"/>
          <a:ext cx="1098550" cy="333375"/>
        </p:xfrm>
        <a:graphic>
          <a:graphicData uri="http://schemas.openxmlformats.org/presentationml/2006/ole">
            <p:oleObj spid="_x0000_s14449" name="Equation" r:id="rId13" imgW="583693" imgH="177646" progId="Equation.DSMT4">
              <p:embed/>
            </p:oleObj>
          </a:graphicData>
        </a:graphic>
      </p:graphicFrame>
      <p:graphicFrame>
        <p:nvGraphicFramePr>
          <p:cNvPr id="7180" name="Object 2"/>
          <p:cNvGraphicFramePr>
            <a:graphicFrameLocks noChangeAspect="1"/>
          </p:cNvGraphicFramePr>
          <p:nvPr/>
        </p:nvGraphicFramePr>
        <p:xfrm>
          <a:off x="4891088" y="1693863"/>
          <a:ext cx="1096962" cy="454025"/>
        </p:xfrm>
        <a:graphic>
          <a:graphicData uri="http://schemas.openxmlformats.org/presentationml/2006/ole">
            <p:oleObj spid="_x0000_s14450" name="Equation" r:id="rId14" imgW="748975" imgH="304668" progId="Equation.DSMT4">
              <p:embed/>
            </p:oleObj>
          </a:graphicData>
        </a:graphic>
      </p:graphicFrame>
      <p:graphicFrame>
        <p:nvGraphicFramePr>
          <p:cNvPr id="7181" name="Object 2"/>
          <p:cNvGraphicFramePr>
            <a:graphicFrameLocks noChangeAspect="1"/>
          </p:cNvGraphicFramePr>
          <p:nvPr/>
        </p:nvGraphicFramePr>
        <p:xfrm>
          <a:off x="6354763" y="1703388"/>
          <a:ext cx="1468437" cy="361950"/>
        </p:xfrm>
        <a:graphic>
          <a:graphicData uri="http://schemas.openxmlformats.org/presentationml/2006/ole">
            <p:oleObj spid="_x0000_s14451" name="Equation" r:id="rId15" imgW="1002865" imgH="241195" progId="Equation.DSMT4">
              <p:embed/>
            </p:oleObj>
          </a:graphicData>
        </a:graphic>
      </p:graphicFrame>
      <p:graphicFrame>
        <p:nvGraphicFramePr>
          <p:cNvPr id="7182" name="Object 2"/>
          <p:cNvGraphicFramePr>
            <a:graphicFrameLocks noChangeAspect="1"/>
          </p:cNvGraphicFramePr>
          <p:nvPr/>
        </p:nvGraphicFramePr>
        <p:xfrm>
          <a:off x="6197600" y="2309813"/>
          <a:ext cx="1951038" cy="533400"/>
        </p:xfrm>
        <a:graphic>
          <a:graphicData uri="http://schemas.openxmlformats.org/presentationml/2006/ole">
            <p:oleObj spid="_x0000_s14452" name="Equation" r:id="rId16" imgW="1333500" imgH="355600" progId="Equation.DSMT4">
              <p:embed/>
            </p:oleObj>
          </a:graphicData>
        </a:graphic>
      </p:graphicFrame>
      <p:graphicFrame>
        <p:nvGraphicFramePr>
          <p:cNvPr id="7183" name="Object 2"/>
          <p:cNvGraphicFramePr>
            <a:graphicFrameLocks noChangeAspect="1"/>
          </p:cNvGraphicFramePr>
          <p:nvPr/>
        </p:nvGraphicFramePr>
        <p:xfrm>
          <a:off x="6248400" y="3001963"/>
          <a:ext cx="2139950" cy="438150"/>
        </p:xfrm>
        <a:graphic>
          <a:graphicData uri="http://schemas.openxmlformats.org/presentationml/2006/ole">
            <p:oleObj spid="_x0000_s14453" name="Equation" r:id="rId17" imgW="1206500" imgH="241300" progId="Equation.DSMT4">
              <p:embed/>
            </p:oleObj>
          </a:graphicData>
        </a:graphic>
      </p:graphicFrame>
      <p:graphicFrame>
        <p:nvGraphicFramePr>
          <p:cNvPr id="7184" name="Object 2"/>
          <p:cNvGraphicFramePr>
            <a:graphicFrameLocks noChangeAspect="1"/>
          </p:cNvGraphicFramePr>
          <p:nvPr/>
        </p:nvGraphicFramePr>
        <p:xfrm>
          <a:off x="6202363" y="3783013"/>
          <a:ext cx="2363787" cy="463550"/>
        </p:xfrm>
        <a:graphic>
          <a:graphicData uri="http://schemas.openxmlformats.org/presentationml/2006/ole">
            <p:oleObj spid="_x0000_s14454" name="Equation" r:id="rId18" imgW="1333500" imgH="254000" progId="Equation.DSMT4">
              <p:embed/>
            </p:oleObj>
          </a:graphicData>
        </a:graphic>
      </p:graphicFrame>
      <p:graphicFrame>
        <p:nvGraphicFramePr>
          <p:cNvPr id="7185" name="Object 2"/>
          <p:cNvGraphicFramePr>
            <a:graphicFrameLocks noChangeAspect="1"/>
          </p:cNvGraphicFramePr>
          <p:nvPr/>
        </p:nvGraphicFramePr>
        <p:xfrm>
          <a:off x="6659563" y="4418013"/>
          <a:ext cx="1328737" cy="557212"/>
        </p:xfrm>
        <a:graphic>
          <a:graphicData uri="http://schemas.openxmlformats.org/presentationml/2006/ole">
            <p:oleObj spid="_x0000_s14455" name="Equation" r:id="rId19" imgW="748975" imgH="304668" progId="Equation.DSMT4">
              <p:embed/>
            </p:oleObj>
          </a:graphicData>
        </a:graphic>
      </p:graphicFrame>
      <p:graphicFrame>
        <p:nvGraphicFramePr>
          <p:cNvPr id="7186" name="Object 4"/>
          <p:cNvGraphicFramePr>
            <a:graphicFrameLocks noChangeAspect="1"/>
          </p:cNvGraphicFramePr>
          <p:nvPr/>
        </p:nvGraphicFramePr>
        <p:xfrm>
          <a:off x="5203825" y="4648200"/>
          <a:ext cx="1098550" cy="333375"/>
        </p:xfrm>
        <a:graphic>
          <a:graphicData uri="http://schemas.openxmlformats.org/presentationml/2006/ole">
            <p:oleObj spid="_x0000_s14456" name="Equation" r:id="rId20" imgW="583693" imgH="177646" progId="Equation.DSMT4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511425" y="2293938"/>
            <a:ext cx="15001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Bracket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last 2 terms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89200" y="3127375"/>
            <a:ext cx="154781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66975" y="4397375"/>
            <a:ext cx="210343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Factor: Difference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of squares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22800" y="2243138"/>
            <a:ext cx="1547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75200" y="3048000"/>
            <a:ext cx="13509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Trinomial</a:t>
            </a:r>
          </a:p>
        </p:txBody>
      </p:sp>
      <p:sp>
        <p:nvSpPr>
          <p:cNvPr id="71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73766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97168" cy="6111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dirty="0" smtClean="0"/>
              <a:t>xi) Prove by Conjugating The Expression:</a:t>
            </a:r>
            <a:endParaRPr lang="en-CA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841375" y="923925"/>
          <a:ext cx="2220913" cy="733425"/>
        </p:xfrm>
        <a:graphic>
          <a:graphicData uri="http://schemas.openxmlformats.org/presentationml/2006/ole">
            <p:oleObj spid="_x0000_s15482" name="Equation" r:id="rId4" imgW="1307532" imgH="431613" progId="Equation.DSMT4">
              <p:embed/>
            </p:oleObj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/>
        </p:nvGraphicFramePr>
        <p:xfrm>
          <a:off x="401638" y="1863725"/>
          <a:ext cx="3400425" cy="4708525"/>
        </p:xfrm>
        <a:graphic>
          <a:graphicData uri="http://schemas.openxmlformats.org/presentationml/2006/ole">
            <p:oleObj spid="_x0000_s15483" name="Equation" r:id="rId5" imgW="1981200" imgH="2743200" progId="Equation.DSMT4">
              <p:embed/>
            </p:oleObj>
          </a:graphicData>
        </a:graphic>
      </p:graphicFrame>
      <p:graphicFrame>
        <p:nvGraphicFramePr>
          <p:cNvPr id="8196" name="Object 2"/>
          <p:cNvGraphicFramePr>
            <a:graphicFrameLocks noChangeAspect="1"/>
          </p:cNvGraphicFramePr>
          <p:nvPr/>
        </p:nvGraphicFramePr>
        <p:xfrm>
          <a:off x="2162175" y="2338388"/>
          <a:ext cx="901700" cy="650875"/>
        </p:xfrm>
        <a:graphic>
          <a:graphicData uri="http://schemas.openxmlformats.org/presentationml/2006/ole">
            <p:oleObj spid="_x0000_s15484" name="Equation" r:id="rId6" imgW="596900" imgH="431800" progId="Equation.DSMT4">
              <p:embed/>
            </p:oleObj>
          </a:graphicData>
        </a:graphic>
      </p:graphicFrame>
      <p:graphicFrame>
        <p:nvGraphicFramePr>
          <p:cNvPr id="8197" name="Object 2"/>
          <p:cNvGraphicFramePr>
            <a:graphicFrameLocks noChangeAspect="1"/>
          </p:cNvGraphicFramePr>
          <p:nvPr/>
        </p:nvGraphicFramePr>
        <p:xfrm>
          <a:off x="790575" y="2330450"/>
          <a:ext cx="901700" cy="652463"/>
        </p:xfrm>
        <a:graphic>
          <a:graphicData uri="http://schemas.openxmlformats.org/presentationml/2006/ole">
            <p:oleObj spid="_x0000_s15485" name="Equation" r:id="rId7" imgW="596900" imgH="431800" progId="Equation.DSMT4">
              <p:embed/>
            </p:oleObj>
          </a:graphicData>
        </a:graphic>
      </p:graphicFrame>
      <p:graphicFrame>
        <p:nvGraphicFramePr>
          <p:cNvPr id="8198" name="Object 2"/>
          <p:cNvGraphicFramePr>
            <a:graphicFrameLocks noChangeAspect="1"/>
          </p:cNvGraphicFramePr>
          <p:nvPr/>
        </p:nvGraphicFramePr>
        <p:xfrm>
          <a:off x="58738" y="2933700"/>
          <a:ext cx="901700" cy="650875"/>
        </p:xfrm>
        <a:graphic>
          <a:graphicData uri="http://schemas.openxmlformats.org/presentationml/2006/ole">
            <p:oleObj spid="_x0000_s15486" name="Equation" r:id="rId8" imgW="596900" imgH="431800" progId="Equation.DSMT4">
              <p:embed/>
            </p:oleObj>
          </a:graphicData>
        </a:graphic>
      </p:graphicFrame>
      <p:graphicFrame>
        <p:nvGraphicFramePr>
          <p:cNvPr id="8199" name="Object 2"/>
          <p:cNvGraphicFramePr>
            <a:graphicFrameLocks noChangeAspect="1"/>
          </p:cNvGraphicFramePr>
          <p:nvPr/>
        </p:nvGraphicFramePr>
        <p:xfrm>
          <a:off x="962025" y="2943225"/>
          <a:ext cx="1054100" cy="382588"/>
        </p:xfrm>
        <a:graphic>
          <a:graphicData uri="http://schemas.openxmlformats.org/presentationml/2006/ole">
            <p:oleObj spid="_x0000_s15487" name="Equation" r:id="rId9" imgW="698197" imgH="253890" progId="Equation.DSMT4">
              <p:embed/>
            </p:oleObj>
          </a:graphicData>
        </a:graphic>
      </p:graphicFrame>
      <p:graphicFrame>
        <p:nvGraphicFramePr>
          <p:cNvPr id="8200" name="Object 2"/>
          <p:cNvGraphicFramePr>
            <a:graphicFrameLocks noChangeAspect="1"/>
          </p:cNvGraphicFramePr>
          <p:nvPr/>
        </p:nvGraphicFramePr>
        <p:xfrm>
          <a:off x="952500" y="3273425"/>
          <a:ext cx="1054100" cy="382588"/>
        </p:xfrm>
        <a:graphic>
          <a:graphicData uri="http://schemas.openxmlformats.org/presentationml/2006/ole">
            <p:oleObj spid="_x0000_s15488" name="Equation" r:id="rId10" imgW="698197" imgH="253890" progId="Equation.DSMT4">
              <p:embed/>
            </p:oleObj>
          </a:graphicData>
        </a:graphic>
      </p:graphicFrame>
      <p:graphicFrame>
        <p:nvGraphicFramePr>
          <p:cNvPr id="8201" name="Object 2"/>
          <p:cNvGraphicFramePr>
            <a:graphicFrameLocks noChangeAspect="1"/>
          </p:cNvGraphicFramePr>
          <p:nvPr/>
        </p:nvGraphicFramePr>
        <p:xfrm>
          <a:off x="209550" y="3690938"/>
          <a:ext cx="1573213" cy="690562"/>
        </p:xfrm>
        <a:graphic>
          <a:graphicData uri="http://schemas.openxmlformats.org/presentationml/2006/ole">
            <p:oleObj spid="_x0000_s15489" name="Equation" r:id="rId11" imgW="1041400" imgH="457200" progId="Equation.DSMT4">
              <p:embed/>
            </p:oleObj>
          </a:graphicData>
        </a:graphic>
      </p:graphicFrame>
      <p:graphicFrame>
        <p:nvGraphicFramePr>
          <p:cNvPr id="8202" name="Object 2"/>
          <p:cNvGraphicFramePr>
            <a:graphicFrameLocks noChangeAspect="1"/>
          </p:cNvGraphicFramePr>
          <p:nvPr/>
        </p:nvGraphicFramePr>
        <p:xfrm>
          <a:off x="479425" y="4103688"/>
          <a:ext cx="996950" cy="363537"/>
        </p:xfrm>
        <a:graphic>
          <a:graphicData uri="http://schemas.openxmlformats.org/presentationml/2006/ole">
            <p:oleObj spid="_x0000_s15490" name="Equation" r:id="rId12" imgW="660113" imgH="241195" progId="Equation.DSMT4">
              <p:embed/>
            </p:oleObj>
          </a:graphicData>
        </a:graphic>
      </p:graphicFrame>
      <p:graphicFrame>
        <p:nvGraphicFramePr>
          <p:cNvPr id="8203" name="Object 2"/>
          <p:cNvGraphicFramePr>
            <a:graphicFrameLocks noChangeAspect="1"/>
          </p:cNvGraphicFramePr>
          <p:nvPr/>
        </p:nvGraphicFramePr>
        <p:xfrm>
          <a:off x="203200" y="4467225"/>
          <a:ext cx="1573213" cy="690563"/>
        </p:xfrm>
        <a:graphic>
          <a:graphicData uri="http://schemas.openxmlformats.org/presentationml/2006/ole">
            <p:oleObj spid="_x0000_s15491" name="Equation" r:id="rId13" imgW="1041400" imgH="457200" progId="Equation.DSMT4">
              <p:embed/>
            </p:oleObj>
          </a:graphicData>
        </a:graphic>
      </p:graphicFrame>
      <p:graphicFrame>
        <p:nvGraphicFramePr>
          <p:cNvPr id="8204" name="Object 2"/>
          <p:cNvGraphicFramePr>
            <a:graphicFrameLocks noChangeAspect="1"/>
          </p:cNvGraphicFramePr>
          <p:nvPr/>
        </p:nvGraphicFramePr>
        <p:xfrm>
          <a:off x="631825" y="4894263"/>
          <a:ext cx="650875" cy="363537"/>
        </p:xfrm>
        <a:graphic>
          <a:graphicData uri="http://schemas.openxmlformats.org/presentationml/2006/ole">
            <p:oleObj spid="_x0000_s15492" name="Equation" r:id="rId14" imgW="431613" imgH="241195" progId="Equation.DSMT4">
              <p:embed/>
            </p:oleObj>
          </a:graphicData>
        </a:graphic>
      </p:graphicFrame>
      <p:graphicFrame>
        <p:nvGraphicFramePr>
          <p:cNvPr id="8205" name="Object 2"/>
          <p:cNvGraphicFramePr>
            <a:graphicFrameLocks noChangeAspect="1"/>
          </p:cNvGraphicFramePr>
          <p:nvPr/>
        </p:nvGraphicFramePr>
        <p:xfrm>
          <a:off x="420688" y="5373688"/>
          <a:ext cx="1093787" cy="690562"/>
        </p:xfrm>
        <a:graphic>
          <a:graphicData uri="http://schemas.openxmlformats.org/presentationml/2006/ole">
            <p:oleObj spid="_x0000_s15493" name="Equation" r:id="rId15" imgW="723586" imgH="457002" progId="Equation.DSMT4">
              <p:embed/>
            </p:oleObj>
          </a:graphicData>
        </a:graphic>
      </p:graphicFrame>
      <p:graphicFrame>
        <p:nvGraphicFramePr>
          <p:cNvPr id="8206" name="Object 4"/>
          <p:cNvGraphicFramePr>
            <a:graphicFrameLocks noChangeAspect="1"/>
          </p:cNvGraphicFramePr>
          <p:nvPr/>
        </p:nvGraphicFramePr>
        <p:xfrm>
          <a:off x="1843088" y="5656263"/>
          <a:ext cx="1098550" cy="333375"/>
        </p:xfrm>
        <a:graphic>
          <a:graphicData uri="http://schemas.openxmlformats.org/presentationml/2006/ole">
            <p:oleObj spid="_x0000_s15494" name="Equation" r:id="rId16" imgW="583693" imgH="177646" progId="Equation.DSMT4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989138" y="3019425"/>
            <a:ext cx="2844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both top &amp; bottom by the conjugate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52625" y="4594225"/>
            <a:ext cx="16319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46288" y="3889375"/>
            <a:ext cx="10604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37138" y="1044575"/>
            <a:ext cx="2222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Quotient Identities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72063" y="2039938"/>
            <a:ext cx="22193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Reciprocal Identity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08575" y="4021138"/>
            <a:ext cx="24717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 Identity</a:t>
            </a:r>
          </a:p>
        </p:txBody>
      </p:sp>
      <p:graphicFrame>
        <p:nvGraphicFramePr>
          <p:cNvPr id="8207" name="Object 19"/>
          <p:cNvGraphicFramePr>
            <a:graphicFrameLocks noChangeAspect="1"/>
          </p:cNvGraphicFramePr>
          <p:nvPr/>
        </p:nvGraphicFramePr>
        <p:xfrm>
          <a:off x="5157788" y="1416050"/>
          <a:ext cx="1236662" cy="601663"/>
        </p:xfrm>
        <a:graphic>
          <a:graphicData uri="http://schemas.openxmlformats.org/presentationml/2006/ole">
            <p:oleObj spid="_x0000_s15495" name="Equation" r:id="rId17" imgW="888614" imgH="431613" progId="Equation.DSMT4">
              <p:embed/>
            </p:oleObj>
          </a:graphicData>
        </a:graphic>
      </p:graphicFrame>
      <p:graphicFrame>
        <p:nvGraphicFramePr>
          <p:cNvPr id="8208" name="Object 4"/>
          <p:cNvGraphicFramePr>
            <a:graphicFrameLocks noChangeAspect="1"/>
          </p:cNvGraphicFramePr>
          <p:nvPr/>
        </p:nvGraphicFramePr>
        <p:xfrm>
          <a:off x="5106988" y="2397125"/>
          <a:ext cx="1341437" cy="650875"/>
        </p:xfrm>
        <a:graphic>
          <a:graphicData uri="http://schemas.openxmlformats.org/presentationml/2006/ole">
            <p:oleObj spid="_x0000_s15496" name="Equation" r:id="rId18" imgW="888614" imgH="431613" progId="Equation.DSMT4">
              <p:embed/>
            </p:oleObj>
          </a:graphicData>
        </a:graphic>
      </p:graphicFrame>
      <p:graphicFrame>
        <p:nvGraphicFramePr>
          <p:cNvPr id="8209" name="Object 4"/>
          <p:cNvGraphicFramePr>
            <a:graphicFrameLocks noChangeAspect="1"/>
          </p:cNvGraphicFramePr>
          <p:nvPr/>
        </p:nvGraphicFramePr>
        <p:xfrm>
          <a:off x="6618288" y="2376488"/>
          <a:ext cx="1303337" cy="649287"/>
        </p:xfrm>
        <a:graphic>
          <a:graphicData uri="http://schemas.openxmlformats.org/presentationml/2006/ole">
            <p:oleObj spid="_x0000_s15497" name="Equation" r:id="rId19" imgW="863225" imgH="431613" progId="Equation.DSMT4">
              <p:embed/>
            </p:oleObj>
          </a:graphicData>
        </a:graphic>
      </p:graphicFrame>
      <p:graphicFrame>
        <p:nvGraphicFramePr>
          <p:cNvPr id="8210" name="Object 4"/>
          <p:cNvGraphicFramePr>
            <a:graphicFrameLocks noChangeAspect="1"/>
          </p:cNvGraphicFramePr>
          <p:nvPr/>
        </p:nvGraphicFramePr>
        <p:xfrm>
          <a:off x="5106988" y="3165475"/>
          <a:ext cx="1341437" cy="652463"/>
        </p:xfrm>
        <a:graphic>
          <a:graphicData uri="http://schemas.openxmlformats.org/presentationml/2006/ole">
            <p:oleObj spid="_x0000_s15498" name="Equation" r:id="rId20" imgW="888614" imgH="431613" progId="Equation.DSMT4">
              <p:embed/>
            </p:oleObj>
          </a:graphicData>
        </a:graphic>
      </p:graphicFrame>
      <p:graphicFrame>
        <p:nvGraphicFramePr>
          <p:cNvPr id="8211" name="Object 4"/>
          <p:cNvGraphicFramePr>
            <a:graphicFrameLocks noChangeAspect="1"/>
          </p:cNvGraphicFramePr>
          <p:nvPr/>
        </p:nvGraphicFramePr>
        <p:xfrm>
          <a:off x="5199063" y="4475163"/>
          <a:ext cx="1839912" cy="365125"/>
        </p:xfrm>
        <a:graphic>
          <a:graphicData uri="http://schemas.openxmlformats.org/presentationml/2006/ole">
            <p:oleObj spid="_x0000_s15499" name="Equation" r:id="rId21" imgW="1218671" imgH="241195" progId="Equation.DSMT4">
              <p:embed/>
            </p:oleObj>
          </a:graphicData>
        </a:graphic>
      </p:graphicFrame>
      <p:graphicFrame>
        <p:nvGraphicFramePr>
          <p:cNvPr id="8212" name="Object 4"/>
          <p:cNvGraphicFramePr>
            <a:graphicFrameLocks noChangeAspect="1"/>
          </p:cNvGraphicFramePr>
          <p:nvPr/>
        </p:nvGraphicFramePr>
        <p:xfrm>
          <a:off x="5189538" y="5002213"/>
          <a:ext cx="1839912" cy="365125"/>
        </p:xfrm>
        <a:graphic>
          <a:graphicData uri="http://schemas.openxmlformats.org/presentationml/2006/ole">
            <p:oleObj spid="_x0000_s15500" name="Equation" r:id="rId22" imgW="1218671" imgH="241195" progId="Equation.DSMT4">
              <p:embed/>
            </p:oleObj>
          </a:graphicData>
        </a:graphic>
      </p:graphicFrame>
      <p:graphicFrame>
        <p:nvGraphicFramePr>
          <p:cNvPr id="8213" name="Object 4"/>
          <p:cNvGraphicFramePr>
            <a:graphicFrameLocks noChangeAspect="1"/>
          </p:cNvGraphicFramePr>
          <p:nvPr/>
        </p:nvGraphicFramePr>
        <p:xfrm>
          <a:off x="5194300" y="5573713"/>
          <a:ext cx="1839913" cy="365125"/>
        </p:xfrm>
        <a:graphic>
          <a:graphicData uri="http://schemas.openxmlformats.org/presentationml/2006/ole">
            <p:oleObj spid="_x0000_s15501" name="Equation" r:id="rId23" imgW="1218671" imgH="241195" progId="Equation.DSMT4">
              <p:embed/>
            </p:oleObj>
          </a:graphicData>
        </a:graphic>
      </p:graphicFrame>
      <p:sp>
        <p:nvSpPr>
          <p:cNvPr id="82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10175" y="6081713"/>
            <a:ext cx="1958975" cy="3698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</p:spTree>
    <p:extLst>
      <p:ext uri="{BB962C8B-B14F-4D97-AF65-F5344CB8AC3E}">
        <p14:creationId xmlns:p14="http://schemas.microsoft.com/office/powerpoint/2010/main" xmlns="" val="98158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647700" y="858838"/>
          <a:ext cx="2676525" cy="892175"/>
        </p:xfrm>
        <a:graphic>
          <a:graphicData uri="http://schemas.openxmlformats.org/presentationml/2006/ole">
            <p:oleObj spid="_x0000_s16500" name="Equation" r:id="rId4" imgW="1295400" imgH="431800" progId="Equation.DSMT4">
              <p:embed/>
            </p:oleObj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9713" y="274638"/>
            <a:ext cx="8294687" cy="6254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200" dirty="0" smtClean="0"/>
              <a:t>Practice: Prove the following Identity by conjugating the expression:</a:t>
            </a:r>
            <a:endParaRPr lang="en-CA" sz="2200" dirty="0"/>
          </a:p>
        </p:txBody>
      </p:sp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895350" y="1863725"/>
          <a:ext cx="3400425" cy="4708525"/>
        </p:xfrm>
        <a:graphic>
          <a:graphicData uri="http://schemas.openxmlformats.org/presentationml/2006/ole">
            <p:oleObj spid="_x0000_s16501" name="Equation" r:id="rId5" imgW="1981200" imgH="2743200" progId="Equation.DSMT4">
              <p:embed/>
            </p:oleObj>
          </a:graphicData>
        </a:graphic>
      </p:graphicFrame>
      <p:graphicFrame>
        <p:nvGraphicFramePr>
          <p:cNvPr id="9220" name="Object 2"/>
          <p:cNvGraphicFramePr>
            <a:graphicFrameLocks noChangeAspect="1"/>
          </p:cNvGraphicFramePr>
          <p:nvPr/>
        </p:nvGraphicFramePr>
        <p:xfrm>
          <a:off x="1200150" y="2230438"/>
          <a:ext cx="947738" cy="701675"/>
        </p:xfrm>
        <a:graphic>
          <a:graphicData uri="http://schemas.openxmlformats.org/presentationml/2006/ole">
            <p:oleObj spid="_x0000_s16502" name="Equation" r:id="rId6" imgW="583947" imgH="431613" progId="Equation.DSMT4">
              <p:embed/>
            </p:oleObj>
          </a:graphicData>
        </a:graphic>
      </p:graphicFrame>
      <p:graphicFrame>
        <p:nvGraphicFramePr>
          <p:cNvPr id="9221" name="Object 2"/>
          <p:cNvGraphicFramePr>
            <a:graphicFrameLocks noChangeAspect="1"/>
          </p:cNvGraphicFramePr>
          <p:nvPr/>
        </p:nvGraphicFramePr>
        <p:xfrm>
          <a:off x="2724150" y="2238375"/>
          <a:ext cx="947738" cy="700088"/>
        </p:xfrm>
        <a:graphic>
          <a:graphicData uri="http://schemas.openxmlformats.org/presentationml/2006/ole">
            <p:oleObj spid="_x0000_s16503" name="Equation" r:id="rId7" imgW="583947" imgH="431613" progId="Equation.DSMT4">
              <p:embed/>
            </p:oleObj>
          </a:graphicData>
        </a:graphic>
      </p:graphicFrame>
      <p:graphicFrame>
        <p:nvGraphicFramePr>
          <p:cNvPr id="9222" name="Object 2"/>
          <p:cNvGraphicFramePr>
            <a:graphicFrameLocks noChangeAspect="1"/>
          </p:cNvGraphicFramePr>
          <p:nvPr/>
        </p:nvGraphicFramePr>
        <p:xfrm>
          <a:off x="176213" y="3022600"/>
          <a:ext cx="947737" cy="700088"/>
        </p:xfrm>
        <a:graphic>
          <a:graphicData uri="http://schemas.openxmlformats.org/presentationml/2006/ole">
            <p:oleObj spid="_x0000_s16504" name="Equation" r:id="rId8" imgW="583947" imgH="431613" progId="Equation.DSMT4">
              <p:embed/>
            </p:oleObj>
          </a:graphicData>
        </a:graphic>
      </p:graphicFrame>
      <p:graphicFrame>
        <p:nvGraphicFramePr>
          <p:cNvPr id="9223" name="Object 2"/>
          <p:cNvGraphicFramePr>
            <a:graphicFrameLocks noChangeAspect="1"/>
          </p:cNvGraphicFramePr>
          <p:nvPr/>
        </p:nvGraphicFramePr>
        <p:xfrm>
          <a:off x="1131888" y="3059113"/>
          <a:ext cx="1035050" cy="382587"/>
        </p:xfrm>
        <a:graphic>
          <a:graphicData uri="http://schemas.openxmlformats.org/presentationml/2006/ole">
            <p:oleObj spid="_x0000_s16505" name="Equation" r:id="rId9" imgW="685800" imgH="254000" progId="Equation.DSMT4">
              <p:embed/>
            </p:oleObj>
          </a:graphicData>
        </a:graphic>
      </p:graphicFrame>
      <p:graphicFrame>
        <p:nvGraphicFramePr>
          <p:cNvPr id="9224" name="Object 2"/>
          <p:cNvGraphicFramePr>
            <a:graphicFrameLocks noChangeAspect="1"/>
          </p:cNvGraphicFramePr>
          <p:nvPr/>
        </p:nvGraphicFramePr>
        <p:xfrm>
          <a:off x="1120775" y="3389313"/>
          <a:ext cx="1035050" cy="382587"/>
        </p:xfrm>
        <a:graphic>
          <a:graphicData uri="http://schemas.openxmlformats.org/presentationml/2006/ole">
            <p:oleObj spid="_x0000_s16506" name="Equation" r:id="rId10" imgW="685800" imgH="25400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25713" y="3106738"/>
            <a:ext cx="28448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both top &amp; bottom by the conjugate</a:t>
            </a:r>
          </a:p>
        </p:txBody>
      </p:sp>
      <p:graphicFrame>
        <p:nvGraphicFramePr>
          <p:cNvPr id="9225" name="Object 2"/>
          <p:cNvGraphicFramePr>
            <a:graphicFrameLocks noChangeAspect="1"/>
          </p:cNvGraphicFramePr>
          <p:nvPr/>
        </p:nvGraphicFramePr>
        <p:xfrm>
          <a:off x="776288" y="3821113"/>
          <a:ext cx="1573212" cy="690562"/>
        </p:xfrm>
        <a:graphic>
          <a:graphicData uri="http://schemas.openxmlformats.org/presentationml/2006/ole">
            <p:oleObj spid="_x0000_s16507" name="Equation" r:id="rId11" imgW="1041400" imgH="457200" progId="Equation.DSMT4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13025" y="4021138"/>
            <a:ext cx="10588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</a:t>
            </a:r>
          </a:p>
        </p:txBody>
      </p:sp>
      <p:graphicFrame>
        <p:nvGraphicFramePr>
          <p:cNvPr id="9226" name="Object 2"/>
          <p:cNvGraphicFramePr>
            <a:graphicFrameLocks noChangeAspect="1"/>
          </p:cNvGraphicFramePr>
          <p:nvPr/>
        </p:nvGraphicFramePr>
        <p:xfrm>
          <a:off x="1054100" y="4233863"/>
          <a:ext cx="977900" cy="363537"/>
        </p:xfrm>
        <a:graphic>
          <a:graphicData uri="http://schemas.openxmlformats.org/presentationml/2006/ole">
            <p:oleObj spid="_x0000_s16508" name="Equation" r:id="rId12" imgW="647700" imgH="241300" progId="Equation.DSMT4">
              <p:embed/>
            </p:oleObj>
          </a:graphicData>
        </a:graphic>
      </p:graphicFrame>
      <p:graphicFrame>
        <p:nvGraphicFramePr>
          <p:cNvPr id="9227" name="Object 2"/>
          <p:cNvGraphicFramePr>
            <a:graphicFrameLocks noChangeAspect="1"/>
          </p:cNvGraphicFramePr>
          <p:nvPr/>
        </p:nvGraphicFramePr>
        <p:xfrm>
          <a:off x="812800" y="4708525"/>
          <a:ext cx="1573213" cy="728663"/>
        </p:xfrm>
        <a:graphic>
          <a:graphicData uri="http://schemas.openxmlformats.org/presentationml/2006/ole">
            <p:oleObj spid="_x0000_s16509" name="Equation" r:id="rId13" imgW="1040948" imgH="482391" progId="Equation.DSMT4">
              <p:embed/>
            </p:oleObj>
          </a:graphicData>
        </a:graphic>
      </p:graphicFrame>
      <p:graphicFrame>
        <p:nvGraphicFramePr>
          <p:cNvPr id="9228" name="Object 4"/>
          <p:cNvGraphicFramePr>
            <a:graphicFrameLocks noChangeAspect="1"/>
          </p:cNvGraphicFramePr>
          <p:nvPr/>
        </p:nvGraphicFramePr>
        <p:xfrm>
          <a:off x="2351088" y="5873750"/>
          <a:ext cx="1098550" cy="333375"/>
        </p:xfrm>
        <a:graphic>
          <a:graphicData uri="http://schemas.openxmlformats.org/presentationml/2006/ole">
            <p:oleObj spid="_x0000_s16510" name="Equation" r:id="rId14" imgW="583693" imgH="177646" progId="Equation.DSMT4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532063" y="4724400"/>
            <a:ext cx="163353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graphicFrame>
        <p:nvGraphicFramePr>
          <p:cNvPr id="9229" name="Object 2"/>
          <p:cNvGraphicFramePr>
            <a:graphicFrameLocks noChangeAspect="1"/>
          </p:cNvGraphicFramePr>
          <p:nvPr/>
        </p:nvGraphicFramePr>
        <p:xfrm>
          <a:off x="1163638" y="5627688"/>
          <a:ext cx="947737" cy="700087"/>
        </p:xfrm>
        <a:graphic>
          <a:graphicData uri="http://schemas.openxmlformats.org/presentationml/2006/ole">
            <p:oleObj spid="_x0000_s16511" name="Equation" r:id="rId15" imgW="583947" imgH="431613" progId="Equation.DSMT4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630863" y="1044575"/>
            <a:ext cx="22240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Quotient Identities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67375" y="2039938"/>
            <a:ext cx="22193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Reciprocal Identity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03888" y="4021138"/>
            <a:ext cx="2470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 Identity</a:t>
            </a:r>
          </a:p>
        </p:txBody>
      </p:sp>
      <p:graphicFrame>
        <p:nvGraphicFramePr>
          <p:cNvPr id="9230" name="Object 15"/>
          <p:cNvGraphicFramePr>
            <a:graphicFrameLocks noChangeAspect="1"/>
          </p:cNvGraphicFramePr>
          <p:nvPr/>
        </p:nvGraphicFramePr>
        <p:xfrm>
          <a:off x="5753100" y="1416050"/>
          <a:ext cx="1235075" cy="601663"/>
        </p:xfrm>
        <a:graphic>
          <a:graphicData uri="http://schemas.openxmlformats.org/presentationml/2006/ole">
            <p:oleObj spid="_x0000_s16512" name="Equation" r:id="rId16" imgW="888614" imgH="431613" progId="Equation.DSMT4">
              <p:embed/>
            </p:oleObj>
          </a:graphicData>
        </a:graphic>
      </p:graphicFrame>
      <p:graphicFrame>
        <p:nvGraphicFramePr>
          <p:cNvPr id="9231" name="Object 4"/>
          <p:cNvGraphicFramePr>
            <a:graphicFrameLocks noChangeAspect="1"/>
          </p:cNvGraphicFramePr>
          <p:nvPr/>
        </p:nvGraphicFramePr>
        <p:xfrm>
          <a:off x="5702300" y="2397125"/>
          <a:ext cx="1341438" cy="650875"/>
        </p:xfrm>
        <a:graphic>
          <a:graphicData uri="http://schemas.openxmlformats.org/presentationml/2006/ole">
            <p:oleObj spid="_x0000_s16513" name="Equation" r:id="rId17" imgW="888614" imgH="431613" progId="Equation.DSMT4">
              <p:embed/>
            </p:oleObj>
          </a:graphicData>
        </a:graphic>
      </p:graphicFrame>
      <p:graphicFrame>
        <p:nvGraphicFramePr>
          <p:cNvPr id="9232" name="Object 4"/>
          <p:cNvGraphicFramePr>
            <a:graphicFrameLocks noChangeAspect="1"/>
          </p:cNvGraphicFramePr>
          <p:nvPr/>
        </p:nvGraphicFramePr>
        <p:xfrm>
          <a:off x="7213600" y="2376488"/>
          <a:ext cx="1303338" cy="649287"/>
        </p:xfrm>
        <a:graphic>
          <a:graphicData uri="http://schemas.openxmlformats.org/presentationml/2006/ole">
            <p:oleObj spid="_x0000_s16514" name="Equation" r:id="rId18" imgW="863225" imgH="431613" progId="Equation.DSMT4">
              <p:embed/>
            </p:oleObj>
          </a:graphicData>
        </a:graphic>
      </p:graphicFrame>
      <p:graphicFrame>
        <p:nvGraphicFramePr>
          <p:cNvPr id="9233" name="Object 4"/>
          <p:cNvGraphicFramePr>
            <a:graphicFrameLocks noChangeAspect="1"/>
          </p:cNvGraphicFramePr>
          <p:nvPr/>
        </p:nvGraphicFramePr>
        <p:xfrm>
          <a:off x="5702300" y="3165475"/>
          <a:ext cx="1341438" cy="652463"/>
        </p:xfrm>
        <a:graphic>
          <a:graphicData uri="http://schemas.openxmlformats.org/presentationml/2006/ole">
            <p:oleObj spid="_x0000_s16515" name="Equation" r:id="rId19" imgW="888614" imgH="431613" progId="Equation.DSMT4">
              <p:embed/>
            </p:oleObj>
          </a:graphicData>
        </a:graphic>
      </p:graphicFrame>
      <p:graphicFrame>
        <p:nvGraphicFramePr>
          <p:cNvPr id="9234" name="Object 4"/>
          <p:cNvGraphicFramePr>
            <a:graphicFrameLocks noChangeAspect="1"/>
          </p:cNvGraphicFramePr>
          <p:nvPr/>
        </p:nvGraphicFramePr>
        <p:xfrm>
          <a:off x="5794375" y="4475163"/>
          <a:ext cx="1839913" cy="365125"/>
        </p:xfrm>
        <a:graphic>
          <a:graphicData uri="http://schemas.openxmlformats.org/presentationml/2006/ole">
            <p:oleObj spid="_x0000_s16516" name="Equation" r:id="rId20" imgW="1218671" imgH="241195" progId="Equation.DSMT4">
              <p:embed/>
            </p:oleObj>
          </a:graphicData>
        </a:graphic>
      </p:graphicFrame>
      <p:graphicFrame>
        <p:nvGraphicFramePr>
          <p:cNvPr id="9235" name="Object 4"/>
          <p:cNvGraphicFramePr>
            <a:graphicFrameLocks noChangeAspect="1"/>
          </p:cNvGraphicFramePr>
          <p:nvPr/>
        </p:nvGraphicFramePr>
        <p:xfrm>
          <a:off x="5784850" y="5002213"/>
          <a:ext cx="1839913" cy="365125"/>
        </p:xfrm>
        <a:graphic>
          <a:graphicData uri="http://schemas.openxmlformats.org/presentationml/2006/ole">
            <p:oleObj spid="_x0000_s16517" name="Equation" r:id="rId21" imgW="1218671" imgH="241195" progId="Equation.DSMT4">
              <p:embed/>
            </p:oleObj>
          </a:graphicData>
        </a:graphic>
      </p:graphicFrame>
      <p:graphicFrame>
        <p:nvGraphicFramePr>
          <p:cNvPr id="9236" name="Object 4"/>
          <p:cNvGraphicFramePr>
            <a:graphicFrameLocks noChangeAspect="1"/>
          </p:cNvGraphicFramePr>
          <p:nvPr/>
        </p:nvGraphicFramePr>
        <p:xfrm>
          <a:off x="5789613" y="5573713"/>
          <a:ext cx="1839912" cy="365125"/>
        </p:xfrm>
        <a:graphic>
          <a:graphicData uri="http://schemas.openxmlformats.org/presentationml/2006/ole">
            <p:oleObj spid="_x0000_s16518" name="Equation" r:id="rId22" imgW="1218671" imgH="241195" progId="Equation.DSMT4">
              <p:embed/>
            </p:oleObj>
          </a:graphicData>
        </a:graphic>
      </p:graphicFrame>
      <p:sp>
        <p:nvSpPr>
          <p:cNvPr id="924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3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16575" y="638175"/>
            <a:ext cx="2157413" cy="40005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b="1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69025" y="6081713"/>
            <a:ext cx="979488" cy="369887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Arial" pitchFamily="34" charset="0"/>
              </a:rPr>
              <a:t>CLOSE</a:t>
            </a:r>
          </a:p>
        </p:txBody>
      </p:sp>
    </p:spTree>
    <p:extLst>
      <p:ext uri="{BB962C8B-B14F-4D97-AF65-F5344CB8AC3E}">
        <p14:creationId xmlns:p14="http://schemas.microsoft.com/office/powerpoint/2010/main" xmlns="" val="45793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19" grpId="0"/>
      <p:bldP spid="19" grpId="1"/>
      <p:bldP spid="20" grpId="0"/>
      <p:bldP spid="20" grpId="1"/>
      <p:bldP spid="21" grpId="0"/>
      <p:bldP spid="21" grpId="1"/>
      <p:bldP spid="30" grpId="0" animBg="1"/>
      <p:bldP spid="3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Assignment 3.6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68453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I) What is a Trigonometric Identity?</a:t>
            </a:r>
            <a:endParaRPr lang="en-CA" dirty="0"/>
          </a:p>
        </p:txBody>
      </p:sp>
      <p:sp>
        <p:nvSpPr>
          <p:cNvPr id="103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8688"/>
            <a:ext cx="8329613" cy="5545137"/>
          </a:xfrm>
        </p:spPr>
        <p:txBody>
          <a:bodyPr/>
          <a:lstStyle/>
          <a:p>
            <a:pPr eaLnBrk="1" hangingPunct="1"/>
            <a:r>
              <a:rPr lang="en-CA" sz="2200" smtClean="0"/>
              <a:t>A trigonometric identity is an equation that is equal for all values of the variable(s) for which the equation is defined</a:t>
            </a:r>
          </a:p>
          <a:p>
            <a:pPr eaLnBrk="1" hangingPunct="1"/>
            <a:r>
              <a:rPr lang="en-CA" sz="2200" smtClean="0"/>
              <a:t>Examples of trigonometric identities</a:t>
            </a:r>
          </a:p>
          <a:p>
            <a:pPr eaLnBrk="1" hangingPunct="1"/>
            <a:endParaRPr lang="en-CA" sz="2200" smtClean="0"/>
          </a:p>
          <a:p>
            <a:pPr eaLnBrk="1" hangingPunct="1"/>
            <a:endParaRPr lang="en-CA" sz="2200" smtClean="0"/>
          </a:p>
          <a:p>
            <a:pPr eaLnBrk="1" hangingPunct="1"/>
            <a:endParaRPr lang="en-CA" sz="2200" smtClean="0"/>
          </a:p>
          <a:p>
            <a:pPr eaLnBrk="1" hangingPunct="1">
              <a:buFont typeface="Wingdings" pitchFamily="2" charset="2"/>
              <a:buNone/>
            </a:pPr>
            <a:r>
              <a:rPr lang="en-CA" sz="2200" smtClean="0"/>
              <a:t/>
            </a:r>
            <a:br>
              <a:rPr lang="en-CA" sz="2200" smtClean="0"/>
            </a:br>
            <a:endParaRPr lang="en-CA" sz="2200" smtClean="0"/>
          </a:p>
          <a:p>
            <a:pPr eaLnBrk="1" hangingPunct="1"/>
            <a:r>
              <a:rPr lang="en-CA" sz="2200" smtClean="0"/>
              <a:t>Trigonometric equations that are not Identities</a:t>
            </a:r>
            <a:br>
              <a:rPr lang="en-CA" sz="2200" smtClean="0"/>
            </a:br>
            <a:r>
              <a:rPr lang="en-CA" sz="2200" smtClean="0"/>
              <a:t/>
            </a:r>
            <a:br>
              <a:rPr lang="en-CA" sz="2200" smtClean="0"/>
            </a:br>
            <a:r>
              <a:rPr lang="en-CA" sz="2200" smtClean="0"/>
              <a:t/>
            </a:r>
            <a:br>
              <a:rPr lang="en-CA" sz="2200" smtClean="0"/>
            </a:br>
            <a:endParaRPr lang="en-CA" sz="220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700088" y="2087563"/>
          <a:ext cx="2247900" cy="749300"/>
        </p:xfrm>
        <a:graphic>
          <a:graphicData uri="http://schemas.openxmlformats.org/presentationml/2006/ole">
            <p:oleObj spid="_x0000_s1038" name="Equation" r:id="rId4" imgW="1409700" imgH="469900" progId="Equation.DSMT4">
              <p:embed/>
            </p:oleObj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606425" y="4532313"/>
          <a:ext cx="1427163" cy="382587"/>
        </p:xfrm>
        <a:graphic>
          <a:graphicData uri="http://schemas.openxmlformats.org/presentationml/2006/ole">
            <p:oleObj spid="_x0000_s1039" name="Equation" r:id="rId5" imgW="710891" imgH="190417" progId="Equation.DSMT4">
              <p:embed/>
            </p:oleObj>
          </a:graphicData>
        </a:graphic>
      </p:graphicFrame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" name="TextBox 8"/>
          <p:cNvSpPr txBox="1">
            <a:spLocks noChangeArrowheads="1"/>
          </p:cNvSpPr>
          <p:nvPr/>
        </p:nvSpPr>
        <p:spPr bwMode="auto">
          <a:xfrm>
            <a:off x="3068638" y="4548188"/>
            <a:ext cx="5434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Equation is true only at certain values of 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“x”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2150" y="2144713"/>
            <a:ext cx="48926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Both sides are equal for all values of “x”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1675" y="2595563"/>
            <a:ext cx="54070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Graphically, if both sides overlap each other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completely, then the equation is an identity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63875" y="4956175"/>
            <a:ext cx="58134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Graphically, both sides only intersect at certain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points, then the equation is NOT an identity</a:t>
            </a:r>
          </a:p>
        </p:txBody>
      </p:sp>
    </p:spTree>
    <p:extLst>
      <p:ext uri="{BB962C8B-B14F-4D97-AF65-F5344CB8AC3E}">
        <p14:creationId xmlns:p14="http://schemas.microsoft.com/office/powerpoint/2010/main" xmlns="" val="105466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60938" cy="6127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II) Odd </a:t>
            </a:r>
            <a:r>
              <a:rPr lang="en-CA" dirty="0" err="1" smtClean="0"/>
              <a:t>vs</a:t>
            </a:r>
            <a:r>
              <a:rPr lang="en-CA" dirty="0" smtClean="0"/>
              <a:t> Even Identities:</a:t>
            </a:r>
            <a:endParaRPr lang="en-CA" dirty="0"/>
          </a:p>
        </p:txBody>
      </p:sp>
      <p:sp>
        <p:nvSpPr>
          <p:cNvPr id="2058" name="Content Placeholder 2"/>
          <p:cNvSpPr>
            <a:spLocks noGrp="1"/>
          </p:cNvSpPr>
          <p:nvPr>
            <p:ph sz="quarter" idx="1"/>
          </p:nvPr>
        </p:nvSpPr>
        <p:spPr>
          <a:xfrm>
            <a:off x="341313" y="966788"/>
            <a:ext cx="8802687" cy="5491162"/>
          </a:xfrm>
        </p:spPr>
        <p:txBody>
          <a:bodyPr/>
          <a:lstStyle/>
          <a:p>
            <a:r>
              <a:rPr lang="en-CA" sz="2200" smtClean="0"/>
              <a:t>Even Identities: An function that looks the same when reflected over the y-axis (Horizontal Reflection)</a:t>
            </a:r>
          </a:p>
          <a:p>
            <a:endParaRPr lang="en-CA" sz="2200" smtClean="0"/>
          </a:p>
          <a:p>
            <a:endParaRPr lang="en-CA" sz="2200" smtClean="0"/>
          </a:p>
          <a:p>
            <a:endParaRPr lang="en-CA" sz="2200" smtClean="0"/>
          </a:p>
          <a:p>
            <a:pPr>
              <a:buFont typeface="Wingdings" pitchFamily="2" charset="2"/>
              <a:buNone/>
            </a:pPr>
            <a:r>
              <a:rPr lang="en-CA" sz="2200" smtClean="0"/>
              <a:t/>
            </a:r>
            <a:br>
              <a:rPr lang="en-CA" sz="2200" smtClean="0"/>
            </a:br>
            <a:endParaRPr lang="en-CA" sz="1200" smtClean="0"/>
          </a:p>
          <a:p>
            <a:r>
              <a:rPr lang="en-CA" sz="2200" smtClean="0"/>
              <a:t>Odd Identities: A function that looks the same when reflected over both the X and Y axis 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600700" y="1368425"/>
          <a:ext cx="1604963" cy="406400"/>
        </p:xfrm>
        <a:graphic>
          <a:graphicData uri="http://schemas.openxmlformats.org/presentationml/2006/ole">
            <p:oleObj spid="_x0000_s2110" name="Equation" r:id="rId4" imgW="1002865" imgH="253890" progId="Equation.DSMT4">
              <p:embed/>
            </p:oleObj>
          </a:graphicData>
        </a:graphic>
      </p:graphicFrame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4337050" y="3914775"/>
          <a:ext cx="1749425" cy="406400"/>
        </p:xfrm>
        <a:graphic>
          <a:graphicData uri="http://schemas.openxmlformats.org/presentationml/2006/ole">
            <p:oleObj spid="_x0000_s2111" name="Equation" r:id="rId5" imgW="1091726" imgH="253890" progId="Equation.DSMT4">
              <p:embed/>
            </p:oleObj>
          </a:graphicData>
        </a:graphic>
      </p:graphicFrame>
      <p:graphicFrame>
        <p:nvGraphicFramePr>
          <p:cNvPr id="2052" name="Object 2"/>
          <p:cNvGraphicFramePr>
            <a:graphicFrameLocks noChangeAspect="1"/>
          </p:cNvGraphicFramePr>
          <p:nvPr/>
        </p:nvGraphicFramePr>
        <p:xfrm>
          <a:off x="6297613" y="3933825"/>
          <a:ext cx="2379662" cy="406400"/>
        </p:xfrm>
        <a:graphic>
          <a:graphicData uri="http://schemas.openxmlformats.org/presentationml/2006/ole">
            <p:oleObj spid="_x0000_s2112" name="Equation" r:id="rId6" imgW="1485255" imgH="253890" progId="Equation.DSMT4">
              <p:embed/>
            </p:oleObj>
          </a:graphicData>
        </a:graphic>
      </p:graphicFrame>
      <p:graphicFrame>
        <p:nvGraphicFramePr>
          <p:cNvPr id="2053" name="Object 2"/>
          <p:cNvGraphicFramePr>
            <a:graphicFrameLocks noChangeAspect="1"/>
          </p:cNvGraphicFramePr>
          <p:nvPr/>
        </p:nvGraphicFramePr>
        <p:xfrm>
          <a:off x="339725" y="2149475"/>
          <a:ext cx="2363788" cy="498475"/>
        </p:xfrm>
        <a:graphic>
          <a:graphicData uri="http://schemas.openxmlformats.org/presentationml/2006/ole">
            <p:oleObj spid="_x0000_s2113" name="Equation" r:id="rId7" imgW="1205977" imgH="253890" progId="Equation.DSMT4">
              <p:embed/>
            </p:oleObj>
          </a:graphicData>
        </a:graphic>
      </p:graphicFrame>
      <p:grpSp>
        <p:nvGrpSpPr>
          <p:cNvPr id="3" name="Group 12"/>
          <p:cNvGrpSpPr>
            <a:grpSpLocks noChangeAspect="1"/>
          </p:cNvGrpSpPr>
          <p:nvPr/>
        </p:nvGrpSpPr>
        <p:grpSpPr bwMode="auto">
          <a:xfrm>
            <a:off x="2833688" y="1812925"/>
            <a:ext cx="4968875" cy="1584325"/>
            <a:chOff x="1880" y="1133"/>
            <a:chExt cx="3130" cy="998"/>
          </a:xfrm>
        </p:grpSpPr>
        <p:sp>
          <p:nvSpPr>
            <p:cNvPr id="2125" name="AutoShape 11"/>
            <p:cNvSpPr>
              <a:spLocks noChangeAspect="1" noChangeArrowheads="1" noTextEdit="1"/>
            </p:cNvSpPr>
            <p:nvPr/>
          </p:nvSpPr>
          <p:spPr bwMode="auto">
            <a:xfrm>
              <a:off x="1911" y="1135"/>
              <a:ext cx="3049" cy="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Rectangle 13"/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14"/>
            <p:cNvSpPr>
              <a:spLocks noChangeShapeType="1"/>
            </p:cNvSpPr>
            <p:nvPr/>
          </p:nvSpPr>
          <p:spPr bwMode="auto">
            <a:xfrm flipV="1">
              <a:off x="191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Line 15"/>
            <p:cNvSpPr>
              <a:spLocks noChangeShapeType="1"/>
            </p:cNvSpPr>
            <p:nvPr/>
          </p:nvSpPr>
          <p:spPr bwMode="auto">
            <a:xfrm flipV="1">
              <a:off x="192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Line 16"/>
            <p:cNvSpPr>
              <a:spLocks noChangeShapeType="1"/>
            </p:cNvSpPr>
            <p:nvPr/>
          </p:nvSpPr>
          <p:spPr bwMode="auto">
            <a:xfrm flipV="1">
              <a:off x="229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17"/>
            <p:cNvSpPr>
              <a:spLocks noChangeShapeType="1"/>
            </p:cNvSpPr>
            <p:nvPr/>
          </p:nvSpPr>
          <p:spPr bwMode="auto">
            <a:xfrm flipV="1">
              <a:off x="229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18"/>
            <p:cNvSpPr>
              <a:spLocks noChangeShapeType="1"/>
            </p:cNvSpPr>
            <p:nvPr/>
          </p:nvSpPr>
          <p:spPr bwMode="auto">
            <a:xfrm flipV="1">
              <a:off x="2676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19"/>
            <p:cNvSpPr>
              <a:spLocks noChangeShapeType="1"/>
            </p:cNvSpPr>
            <p:nvPr/>
          </p:nvSpPr>
          <p:spPr bwMode="auto">
            <a:xfrm flipV="1">
              <a:off x="267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20"/>
            <p:cNvSpPr>
              <a:spLocks noChangeShapeType="1"/>
            </p:cNvSpPr>
            <p:nvPr/>
          </p:nvSpPr>
          <p:spPr bwMode="auto">
            <a:xfrm flipV="1">
              <a:off x="305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Line 21"/>
            <p:cNvSpPr>
              <a:spLocks noChangeShapeType="1"/>
            </p:cNvSpPr>
            <p:nvPr/>
          </p:nvSpPr>
          <p:spPr bwMode="auto">
            <a:xfrm flipV="1">
              <a:off x="305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Line 22"/>
            <p:cNvSpPr>
              <a:spLocks noChangeShapeType="1"/>
            </p:cNvSpPr>
            <p:nvPr/>
          </p:nvSpPr>
          <p:spPr bwMode="auto">
            <a:xfrm flipV="1">
              <a:off x="381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Line 23"/>
            <p:cNvSpPr>
              <a:spLocks noChangeShapeType="1"/>
            </p:cNvSpPr>
            <p:nvPr/>
          </p:nvSpPr>
          <p:spPr bwMode="auto">
            <a:xfrm flipV="1">
              <a:off x="381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24"/>
            <p:cNvSpPr>
              <a:spLocks noChangeShapeType="1"/>
            </p:cNvSpPr>
            <p:nvPr/>
          </p:nvSpPr>
          <p:spPr bwMode="auto">
            <a:xfrm flipV="1">
              <a:off x="419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Line 25"/>
            <p:cNvSpPr>
              <a:spLocks noChangeShapeType="1"/>
            </p:cNvSpPr>
            <p:nvPr/>
          </p:nvSpPr>
          <p:spPr bwMode="auto">
            <a:xfrm flipV="1">
              <a:off x="419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Line 26"/>
            <p:cNvSpPr>
              <a:spLocks noChangeShapeType="1"/>
            </p:cNvSpPr>
            <p:nvPr/>
          </p:nvSpPr>
          <p:spPr bwMode="auto">
            <a:xfrm flipV="1">
              <a:off x="456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Line 27"/>
            <p:cNvSpPr>
              <a:spLocks noChangeShapeType="1"/>
            </p:cNvSpPr>
            <p:nvPr/>
          </p:nvSpPr>
          <p:spPr bwMode="auto">
            <a:xfrm flipV="1">
              <a:off x="457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Line 28"/>
            <p:cNvSpPr>
              <a:spLocks noChangeShapeType="1"/>
            </p:cNvSpPr>
            <p:nvPr/>
          </p:nvSpPr>
          <p:spPr bwMode="auto">
            <a:xfrm flipV="1">
              <a:off x="494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2" name="Line 29"/>
            <p:cNvSpPr>
              <a:spLocks noChangeShapeType="1"/>
            </p:cNvSpPr>
            <p:nvPr/>
          </p:nvSpPr>
          <p:spPr bwMode="auto">
            <a:xfrm flipV="1">
              <a:off x="4950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Line 30"/>
            <p:cNvSpPr>
              <a:spLocks noChangeShapeType="1"/>
            </p:cNvSpPr>
            <p:nvPr/>
          </p:nvSpPr>
          <p:spPr bwMode="auto">
            <a:xfrm>
              <a:off x="1916" y="2027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4" name="Line 31"/>
            <p:cNvSpPr>
              <a:spLocks noChangeShapeType="1"/>
            </p:cNvSpPr>
            <p:nvPr/>
          </p:nvSpPr>
          <p:spPr bwMode="auto">
            <a:xfrm>
              <a:off x="1916" y="202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Line 32"/>
            <p:cNvSpPr>
              <a:spLocks noChangeShapeType="1"/>
            </p:cNvSpPr>
            <p:nvPr/>
          </p:nvSpPr>
          <p:spPr bwMode="auto">
            <a:xfrm>
              <a:off x="1916" y="1829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6" name="Line 33"/>
            <p:cNvSpPr>
              <a:spLocks noChangeShapeType="1"/>
            </p:cNvSpPr>
            <p:nvPr/>
          </p:nvSpPr>
          <p:spPr bwMode="auto">
            <a:xfrm>
              <a:off x="1916" y="18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Line 34"/>
            <p:cNvSpPr>
              <a:spLocks noChangeShapeType="1"/>
            </p:cNvSpPr>
            <p:nvPr/>
          </p:nvSpPr>
          <p:spPr bwMode="auto">
            <a:xfrm>
              <a:off x="1916" y="1434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Line 35"/>
            <p:cNvSpPr>
              <a:spLocks noChangeShapeType="1"/>
            </p:cNvSpPr>
            <p:nvPr/>
          </p:nvSpPr>
          <p:spPr bwMode="auto">
            <a:xfrm>
              <a:off x="1916" y="1435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Line 36"/>
            <p:cNvSpPr>
              <a:spLocks noChangeShapeType="1"/>
            </p:cNvSpPr>
            <p:nvPr/>
          </p:nvSpPr>
          <p:spPr bwMode="auto">
            <a:xfrm>
              <a:off x="1916" y="1236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Line 37"/>
            <p:cNvSpPr>
              <a:spLocks noChangeShapeType="1"/>
            </p:cNvSpPr>
            <p:nvPr/>
          </p:nvSpPr>
          <p:spPr bwMode="auto">
            <a:xfrm>
              <a:off x="1916" y="123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Line 38"/>
            <p:cNvSpPr>
              <a:spLocks noChangeShapeType="1"/>
            </p:cNvSpPr>
            <p:nvPr/>
          </p:nvSpPr>
          <p:spPr bwMode="auto">
            <a:xfrm>
              <a:off x="1916" y="1630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Line 39"/>
            <p:cNvSpPr>
              <a:spLocks noChangeShapeType="1"/>
            </p:cNvSpPr>
            <p:nvPr/>
          </p:nvSpPr>
          <p:spPr bwMode="auto">
            <a:xfrm>
              <a:off x="1916" y="16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Line 40"/>
            <p:cNvSpPr>
              <a:spLocks noChangeShapeType="1"/>
            </p:cNvSpPr>
            <p:nvPr/>
          </p:nvSpPr>
          <p:spPr bwMode="auto">
            <a:xfrm>
              <a:off x="1916" y="1633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Line 41"/>
            <p:cNvSpPr>
              <a:spLocks noChangeShapeType="1"/>
            </p:cNvSpPr>
            <p:nvPr/>
          </p:nvSpPr>
          <p:spPr bwMode="auto">
            <a:xfrm>
              <a:off x="1916" y="1635"/>
              <a:ext cx="304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Rectangle 42"/>
            <p:cNvSpPr>
              <a:spLocks noChangeArrowheads="1"/>
            </p:cNvSpPr>
            <p:nvPr/>
          </p:nvSpPr>
          <p:spPr bwMode="auto">
            <a:xfrm>
              <a:off x="4898" y="1567"/>
              <a:ext cx="50" cy="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56" name="Freeform 43"/>
            <p:cNvSpPr>
              <a:spLocks/>
            </p:cNvSpPr>
            <p:nvPr/>
          </p:nvSpPr>
          <p:spPr bwMode="auto">
            <a:xfrm>
              <a:off x="4927" y="1615"/>
              <a:ext cx="26" cy="36"/>
            </a:xfrm>
            <a:custGeom>
              <a:avLst/>
              <a:gdLst>
                <a:gd name="T0" fmla="*/ 0 w 26"/>
                <a:gd name="T1" fmla="*/ 0 h 36"/>
                <a:gd name="T2" fmla="*/ 26 w 26"/>
                <a:gd name="T3" fmla="*/ 18 h 36"/>
                <a:gd name="T4" fmla="*/ 0 w 26"/>
                <a:gd name="T5" fmla="*/ 36 h 36"/>
                <a:gd name="T6" fmla="*/ 0 w 26"/>
                <a:gd name="T7" fmla="*/ 0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36"/>
                <a:gd name="T14" fmla="*/ 26 w 26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36">
                  <a:moveTo>
                    <a:pt x="0" y="0"/>
                  </a:moveTo>
                  <a:lnTo>
                    <a:pt x="26" y="18"/>
                  </a:lnTo>
                  <a:lnTo>
                    <a:pt x="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Line 44"/>
            <p:cNvSpPr>
              <a:spLocks noChangeShapeType="1"/>
            </p:cNvSpPr>
            <p:nvPr/>
          </p:nvSpPr>
          <p:spPr bwMode="auto">
            <a:xfrm flipV="1">
              <a:off x="343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45"/>
            <p:cNvSpPr>
              <a:spLocks noChangeShapeType="1"/>
            </p:cNvSpPr>
            <p:nvPr/>
          </p:nvSpPr>
          <p:spPr bwMode="auto">
            <a:xfrm flipV="1">
              <a:off x="343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46"/>
            <p:cNvSpPr>
              <a:spLocks noChangeShapeType="1"/>
            </p:cNvSpPr>
            <p:nvPr/>
          </p:nvSpPr>
          <p:spPr bwMode="auto">
            <a:xfrm flipV="1">
              <a:off x="3435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Line 47"/>
            <p:cNvSpPr>
              <a:spLocks noChangeShapeType="1"/>
            </p:cNvSpPr>
            <p:nvPr/>
          </p:nvSpPr>
          <p:spPr bwMode="auto">
            <a:xfrm flipV="1">
              <a:off x="3438" y="1137"/>
              <a:ext cx="1" cy="9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1" name="Rectangle 48"/>
            <p:cNvSpPr>
              <a:spLocks noChangeArrowheads="1"/>
            </p:cNvSpPr>
            <p:nvPr/>
          </p:nvSpPr>
          <p:spPr bwMode="auto">
            <a:xfrm>
              <a:off x="3469" y="1133"/>
              <a:ext cx="50" cy="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62" name="Freeform 49"/>
            <p:cNvSpPr>
              <a:spLocks/>
            </p:cNvSpPr>
            <p:nvPr/>
          </p:nvSpPr>
          <p:spPr bwMode="auto">
            <a:xfrm>
              <a:off x="3409" y="1138"/>
              <a:ext cx="53" cy="18"/>
            </a:xfrm>
            <a:custGeom>
              <a:avLst/>
              <a:gdLst>
                <a:gd name="T0" fmla="*/ 0 w 53"/>
                <a:gd name="T1" fmla="*/ 18 h 18"/>
                <a:gd name="T2" fmla="*/ 26 w 53"/>
                <a:gd name="T3" fmla="*/ 0 h 18"/>
                <a:gd name="T4" fmla="*/ 53 w 53"/>
                <a:gd name="T5" fmla="*/ 18 h 18"/>
                <a:gd name="T6" fmla="*/ 0 w 53"/>
                <a:gd name="T7" fmla="*/ 18 h 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18"/>
                <a:gd name="T14" fmla="*/ 53 w 53"/>
                <a:gd name="T15" fmla="*/ 18 h 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18">
                  <a:moveTo>
                    <a:pt x="0" y="18"/>
                  </a:moveTo>
                  <a:lnTo>
                    <a:pt x="26" y="0"/>
                  </a:lnTo>
                  <a:lnTo>
                    <a:pt x="53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3" name="Rectangle 50"/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51"/>
            <p:cNvSpPr>
              <a:spLocks noChangeShapeType="1"/>
            </p:cNvSpPr>
            <p:nvPr/>
          </p:nvSpPr>
          <p:spPr bwMode="auto">
            <a:xfrm>
              <a:off x="1921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Rectangle 52"/>
            <p:cNvSpPr>
              <a:spLocks noChangeArrowheads="1"/>
            </p:cNvSpPr>
            <p:nvPr/>
          </p:nvSpPr>
          <p:spPr bwMode="auto">
            <a:xfrm>
              <a:off x="1880" y="1647"/>
              <a:ext cx="112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-2p</a:t>
              </a:r>
              <a:endParaRPr lang="en-US"/>
            </a:p>
          </p:txBody>
        </p:sp>
        <p:sp>
          <p:nvSpPr>
            <p:cNvPr id="2166" name="Line 53"/>
            <p:cNvSpPr>
              <a:spLocks noChangeShapeType="1"/>
            </p:cNvSpPr>
            <p:nvPr/>
          </p:nvSpPr>
          <p:spPr bwMode="auto">
            <a:xfrm>
              <a:off x="2678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Rectangle 54"/>
            <p:cNvSpPr>
              <a:spLocks noChangeArrowheads="1"/>
            </p:cNvSpPr>
            <p:nvPr/>
          </p:nvSpPr>
          <p:spPr bwMode="auto">
            <a:xfrm>
              <a:off x="2649" y="1647"/>
              <a:ext cx="88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-p</a:t>
              </a:r>
              <a:endParaRPr lang="en-US"/>
            </a:p>
          </p:txBody>
        </p:sp>
        <p:sp>
          <p:nvSpPr>
            <p:cNvPr id="2168" name="Rectangle 55"/>
            <p:cNvSpPr>
              <a:spLocks noChangeArrowheads="1"/>
            </p:cNvSpPr>
            <p:nvPr/>
          </p:nvSpPr>
          <p:spPr bwMode="auto">
            <a:xfrm>
              <a:off x="3445" y="1647"/>
              <a:ext cx="57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2169" name="Line 56"/>
            <p:cNvSpPr>
              <a:spLocks noChangeShapeType="1"/>
            </p:cNvSpPr>
            <p:nvPr/>
          </p:nvSpPr>
          <p:spPr bwMode="auto">
            <a:xfrm>
              <a:off x="4193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Rectangle 57"/>
            <p:cNvSpPr>
              <a:spLocks noChangeArrowheads="1"/>
            </p:cNvSpPr>
            <p:nvPr/>
          </p:nvSpPr>
          <p:spPr bwMode="auto">
            <a:xfrm>
              <a:off x="4195" y="1647"/>
              <a:ext cx="60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2171" name="Line 58"/>
            <p:cNvSpPr>
              <a:spLocks noChangeShapeType="1"/>
            </p:cNvSpPr>
            <p:nvPr/>
          </p:nvSpPr>
          <p:spPr bwMode="auto">
            <a:xfrm>
              <a:off x="4950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Rectangle 59"/>
            <p:cNvSpPr>
              <a:spLocks noChangeArrowheads="1"/>
            </p:cNvSpPr>
            <p:nvPr/>
          </p:nvSpPr>
          <p:spPr bwMode="auto">
            <a:xfrm>
              <a:off x="4924" y="1647"/>
              <a:ext cx="86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2173" name="Rectangle 60"/>
            <p:cNvSpPr>
              <a:spLocks noChangeArrowheads="1"/>
            </p:cNvSpPr>
            <p:nvPr/>
          </p:nvSpPr>
          <p:spPr bwMode="auto">
            <a:xfrm>
              <a:off x="3347" y="2007"/>
              <a:ext cx="93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74" name="Line 61"/>
            <p:cNvSpPr>
              <a:spLocks noChangeShapeType="1"/>
            </p:cNvSpPr>
            <p:nvPr/>
          </p:nvSpPr>
          <p:spPr bwMode="auto">
            <a:xfrm>
              <a:off x="3416" y="202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5" name="Rectangle 62"/>
            <p:cNvSpPr>
              <a:spLocks noChangeArrowheads="1"/>
            </p:cNvSpPr>
            <p:nvPr/>
          </p:nvSpPr>
          <p:spPr bwMode="auto">
            <a:xfrm>
              <a:off x="3381" y="1217"/>
              <a:ext cx="62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76" name="Line 63"/>
            <p:cNvSpPr>
              <a:spLocks noChangeShapeType="1"/>
            </p:cNvSpPr>
            <p:nvPr/>
          </p:nvSpPr>
          <p:spPr bwMode="auto">
            <a:xfrm>
              <a:off x="3416" y="123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7" name="Rectangle 65"/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67" name="Freeform 64"/>
          <p:cNvSpPr>
            <a:spLocks/>
          </p:cNvSpPr>
          <p:nvPr/>
        </p:nvSpPr>
        <p:spPr bwMode="auto">
          <a:xfrm>
            <a:off x="2890838" y="1979613"/>
            <a:ext cx="4829175" cy="1254125"/>
          </a:xfrm>
          <a:custGeom>
            <a:avLst/>
            <a:gdLst>
              <a:gd name="T0" fmla="*/ 2147483647 w 1277"/>
              <a:gd name="T1" fmla="*/ 2147483647 h 492"/>
              <a:gd name="T2" fmla="*/ 2147483647 w 1277"/>
              <a:gd name="T3" fmla="*/ 2147483647 h 492"/>
              <a:gd name="T4" fmla="*/ 2147483647 w 1277"/>
              <a:gd name="T5" fmla="*/ 2147483647 h 492"/>
              <a:gd name="T6" fmla="*/ 2147483647 w 1277"/>
              <a:gd name="T7" fmla="*/ 2147483647 h 492"/>
              <a:gd name="T8" fmla="*/ 2147483647 w 1277"/>
              <a:gd name="T9" fmla="*/ 2147483647 h 492"/>
              <a:gd name="T10" fmla="*/ 2147483647 w 1277"/>
              <a:gd name="T11" fmla="*/ 2147483647 h 492"/>
              <a:gd name="T12" fmla="*/ 2147483647 w 1277"/>
              <a:gd name="T13" fmla="*/ 2147483647 h 492"/>
              <a:gd name="T14" fmla="*/ 2147483647 w 1277"/>
              <a:gd name="T15" fmla="*/ 2147483647 h 492"/>
              <a:gd name="T16" fmla="*/ 2147483647 w 1277"/>
              <a:gd name="T17" fmla="*/ 2147483647 h 492"/>
              <a:gd name="T18" fmla="*/ 2147483647 w 1277"/>
              <a:gd name="T19" fmla="*/ 2147483647 h 492"/>
              <a:gd name="T20" fmla="*/ 2147483647 w 1277"/>
              <a:gd name="T21" fmla="*/ 2147483647 h 492"/>
              <a:gd name="T22" fmla="*/ 2147483647 w 1277"/>
              <a:gd name="T23" fmla="*/ 2147483647 h 492"/>
              <a:gd name="T24" fmla="*/ 2147483647 w 1277"/>
              <a:gd name="T25" fmla="*/ 2147483647 h 492"/>
              <a:gd name="T26" fmla="*/ 2147483647 w 1277"/>
              <a:gd name="T27" fmla="*/ 2147483647 h 492"/>
              <a:gd name="T28" fmla="*/ 2147483647 w 1277"/>
              <a:gd name="T29" fmla="*/ 2147483647 h 492"/>
              <a:gd name="T30" fmla="*/ 2147483647 w 1277"/>
              <a:gd name="T31" fmla="*/ 2147483647 h 492"/>
              <a:gd name="T32" fmla="*/ 2147483647 w 1277"/>
              <a:gd name="T33" fmla="*/ 2147483647 h 492"/>
              <a:gd name="T34" fmla="*/ 2147483647 w 1277"/>
              <a:gd name="T35" fmla="*/ 2147483647 h 492"/>
              <a:gd name="T36" fmla="*/ 2147483647 w 1277"/>
              <a:gd name="T37" fmla="*/ 2147483647 h 492"/>
              <a:gd name="T38" fmla="*/ 2147483647 w 1277"/>
              <a:gd name="T39" fmla="*/ 2147483647 h 492"/>
              <a:gd name="T40" fmla="*/ 2147483647 w 1277"/>
              <a:gd name="T41" fmla="*/ 2147483647 h 492"/>
              <a:gd name="T42" fmla="*/ 2147483647 w 1277"/>
              <a:gd name="T43" fmla="*/ 2147483647 h 492"/>
              <a:gd name="T44" fmla="*/ 2147483647 w 1277"/>
              <a:gd name="T45" fmla="*/ 2147483647 h 492"/>
              <a:gd name="T46" fmla="*/ 2147483647 w 1277"/>
              <a:gd name="T47" fmla="*/ 2147483647 h 492"/>
              <a:gd name="T48" fmla="*/ 2147483647 w 1277"/>
              <a:gd name="T49" fmla="*/ 2147483647 h 492"/>
              <a:gd name="T50" fmla="*/ 2147483647 w 1277"/>
              <a:gd name="T51" fmla="*/ 2147483647 h 492"/>
              <a:gd name="T52" fmla="*/ 2147483647 w 1277"/>
              <a:gd name="T53" fmla="*/ 2147483647 h 492"/>
              <a:gd name="T54" fmla="*/ 2147483647 w 1277"/>
              <a:gd name="T55" fmla="*/ 2147483647 h 492"/>
              <a:gd name="T56" fmla="*/ 2147483647 w 1277"/>
              <a:gd name="T57" fmla="*/ 0 h 492"/>
              <a:gd name="T58" fmla="*/ 2147483647 w 1277"/>
              <a:gd name="T59" fmla="*/ 2147483647 h 492"/>
              <a:gd name="T60" fmla="*/ 2147483647 w 1277"/>
              <a:gd name="T61" fmla="*/ 2147483647 h 492"/>
              <a:gd name="T62" fmla="*/ 2147483647 w 1277"/>
              <a:gd name="T63" fmla="*/ 2147483647 h 492"/>
              <a:gd name="T64" fmla="*/ 2147483647 w 1277"/>
              <a:gd name="T65" fmla="*/ 2147483647 h 492"/>
              <a:gd name="T66" fmla="*/ 2147483647 w 1277"/>
              <a:gd name="T67" fmla="*/ 2147483647 h 492"/>
              <a:gd name="T68" fmla="*/ 2147483647 w 1277"/>
              <a:gd name="T69" fmla="*/ 2147483647 h 492"/>
              <a:gd name="T70" fmla="*/ 2147483647 w 1277"/>
              <a:gd name="T71" fmla="*/ 2147483647 h 492"/>
              <a:gd name="T72" fmla="*/ 2147483647 w 1277"/>
              <a:gd name="T73" fmla="*/ 2147483647 h 492"/>
              <a:gd name="T74" fmla="*/ 2147483647 w 1277"/>
              <a:gd name="T75" fmla="*/ 2147483647 h 492"/>
              <a:gd name="T76" fmla="*/ 2147483647 w 1277"/>
              <a:gd name="T77" fmla="*/ 2147483647 h 492"/>
              <a:gd name="T78" fmla="*/ 2147483647 w 1277"/>
              <a:gd name="T79" fmla="*/ 2147483647 h 492"/>
              <a:gd name="T80" fmla="*/ 2147483647 w 1277"/>
              <a:gd name="T81" fmla="*/ 2147483647 h 492"/>
              <a:gd name="T82" fmla="*/ 2147483647 w 1277"/>
              <a:gd name="T83" fmla="*/ 2147483647 h 492"/>
              <a:gd name="T84" fmla="*/ 2147483647 w 1277"/>
              <a:gd name="T85" fmla="*/ 2147483647 h 492"/>
              <a:gd name="T86" fmla="*/ 2147483647 w 1277"/>
              <a:gd name="T87" fmla="*/ 2147483647 h 492"/>
              <a:gd name="T88" fmla="*/ 2147483647 w 1277"/>
              <a:gd name="T89" fmla="*/ 2147483647 h 492"/>
              <a:gd name="T90" fmla="*/ 2147483647 w 1277"/>
              <a:gd name="T91" fmla="*/ 2147483647 h 492"/>
              <a:gd name="T92" fmla="*/ 2147483647 w 1277"/>
              <a:gd name="T93" fmla="*/ 2147483647 h 492"/>
              <a:gd name="T94" fmla="*/ 2147483647 w 1277"/>
              <a:gd name="T95" fmla="*/ 2147483647 h 492"/>
              <a:gd name="T96" fmla="*/ 2147483647 w 1277"/>
              <a:gd name="T97" fmla="*/ 2147483647 h 492"/>
              <a:gd name="T98" fmla="*/ 2147483647 w 1277"/>
              <a:gd name="T99" fmla="*/ 2147483647 h 492"/>
              <a:gd name="T100" fmla="*/ 2147483647 w 1277"/>
              <a:gd name="T101" fmla="*/ 2147483647 h 492"/>
              <a:gd name="T102" fmla="*/ 2147483647 w 1277"/>
              <a:gd name="T103" fmla="*/ 2147483647 h 492"/>
              <a:gd name="T104" fmla="*/ 2147483647 w 1277"/>
              <a:gd name="T105" fmla="*/ 2147483647 h 492"/>
              <a:gd name="T106" fmla="*/ 2147483647 w 1277"/>
              <a:gd name="T107" fmla="*/ 2147483647 h 492"/>
              <a:gd name="T108" fmla="*/ 2147483647 w 1277"/>
              <a:gd name="T109" fmla="*/ 2147483647 h 492"/>
              <a:gd name="T110" fmla="*/ 2147483647 w 1277"/>
              <a:gd name="T111" fmla="*/ 2147483647 h 492"/>
              <a:gd name="T112" fmla="*/ 2147483647 w 1277"/>
              <a:gd name="T113" fmla="*/ 2147483647 h 492"/>
              <a:gd name="T114" fmla="*/ 2147483647 w 1277"/>
              <a:gd name="T115" fmla="*/ 0 h 49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92"/>
              <a:gd name="T176" fmla="*/ 1277 w 1277"/>
              <a:gd name="T177" fmla="*/ 492 h 49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92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2" y="1"/>
                </a:lnTo>
                <a:lnTo>
                  <a:pt x="14" y="1"/>
                </a:lnTo>
                <a:lnTo>
                  <a:pt x="16" y="2"/>
                </a:lnTo>
                <a:lnTo>
                  <a:pt x="18" y="3"/>
                </a:lnTo>
                <a:lnTo>
                  <a:pt x="20" y="4"/>
                </a:lnTo>
                <a:lnTo>
                  <a:pt x="22" y="5"/>
                </a:lnTo>
                <a:lnTo>
                  <a:pt x="24" y="6"/>
                </a:lnTo>
                <a:lnTo>
                  <a:pt x="26" y="7"/>
                </a:lnTo>
                <a:lnTo>
                  <a:pt x="28" y="8"/>
                </a:lnTo>
                <a:lnTo>
                  <a:pt x="30" y="9"/>
                </a:lnTo>
                <a:lnTo>
                  <a:pt x="32" y="11"/>
                </a:lnTo>
                <a:lnTo>
                  <a:pt x="34" y="12"/>
                </a:lnTo>
                <a:lnTo>
                  <a:pt x="36" y="14"/>
                </a:lnTo>
                <a:lnTo>
                  <a:pt x="38" y="15"/>
                </a:lnTo>
                <a:lnTo>
                  <a:pt x="40" y="17"/>
                </a:lnTo>
                <a:lnTo>
                  <a:pt x="42" y="19"/>
                </a:lnTo>
                <a:lnTo>
                  <a:pt x="44" y="21"/>
                </a:lnTo>
                <a:lnTo>
                  <a:pt x="46" y="23"/>
                </a:lnTo>
                <a:lnTo>
                  <a:pt x="48" y="25"/>
                </a:lnTo>
                <a:lnTo>
                  <a:pt x="50" y="27"/>
                </a:lnTo>
                <a:lnTo>
                  <a:pt x="52" y="29"/>
                </a:lnTo>
                <a:lnTo>
                  <a:pt x="54" y="32"/>
                </a:lnTo>
                <a:lnTo>
                  <a:pt x="56" y="34"/>
                </a:lnTo>
                <a:lnTo>
                  <a:pt x="58" y="37"/>
                </a:lnTo>
                <a:lnTo>
                  <a:pt x="60" y="39"/>
                </a:lnTo>
                <a:lnTo>
                  <a:pt x="62" y="42"/>
                </a:lnTo>
                <a:lnTo>
                  <a:pt x="64" y="45"/>
                </a:lnTo>
                <a:lnTo>
                  <a:pt x="66" y="48"/>
                </a:lnTo>
                <a:lnTo>
                  <a:pt x="68" y="51"/>
                </a:lnTo>
                <a:lnTo>
                  <a:pt x="70" y="54"/>
                </a:lnTo>
                <a:lnTo>
                  <a:pt x="72" y="57"/>
                </a:lnTo>
                <a:lnTo>
                  <a:pt x="74" y="60"/>
                </a:lnTo>
                <a:lnTo>
                  <a:pt x="76" y="63"/>
                </a:lnTo>
                <a:lnTo>
                  <a:pt x="78" y="66"/>
                </a:lnTo>
                <a:lnTo>
                  <a:pt x="80" y="70"/>
                </a:lnTo>
                <a:lnTo>
                  <a:pt x="82" y="73"/>
                </a:lnTo>
                <a:lnTo>
                  <a:pt x="84" y="77"/>
                </a:lnTo>
                <a:lnTo>
                  <a:pt x="86" y="80"/>
                </a:lnTo>
                <a:lnTo>
                  <a:pt x="88" y="84"/>
                </a:lnTo>
                <a:lnTo>
                  <a:pt x="90" y="87"/>
                </a:lnTo>
                <a:lnTo>
                  <a:pt x="92" y="91"/>
                </a:lnTo>
                <a:lnTo>
                  <a:pt x="94" y="95"/>
                </a:lnTo>
                <a:lnTo>
                  <a:pt x="96" y="99"/>
                </a:lnTo>
                <a:lnTo>
                  <a:pt x="98" y="103"/>
                </a:lnTo>
                <a:lnTo>
                  <a:pt x="100" y="107"/>
                </a:lnTo>
                <a:lnTo>
                  <a:pt x="102" y="111"/>
                </a:lnTo>
                <a:lnTo>
                  <a:pt x="104" y="115"/>
                </a:lnTo>
                <a:lnTo>
                  <a:pt x="106" y="119"/>
                </a:lnTo>
                <a:lnTo>
                  <a:pt x="108" y="123"/>
                </a:lnTo>
                <a:lnTo>
                  <a:pt x="110" y="128"/>
                </a:lnTo>
                <a:lnTo>
                  <a:pt x="112" y="132"/>
                </a:lnTo>
                <a:lnTo>
                  <a:pt x="114" y="136"/>
                </a:lnTo>
                <a:lnTo>
                  <a:pt x="116" y="141"/>
                </a:lnTo>
                <a:lnTo>
                  <a:pt x="118" y="145"/>
                </a:lnTo>
                <a:lnTo>
                  <a:pt x="120" y="149"/>
                </a:lnTo>
                <a:lnTo>
                  <a:pt x="122" y="154"/>
                </a:lnTo>
                <a:lnTo>
                  <a:pt x="124" y="158"/>
                </a:lnTo>
                <a:lnTo>
                  <a:pt x="126" y="163"/>
                </a:lnTo>
                <a:lnTo>
                  <a:pt x="128" y="168"/>
                </a:lnTo>
                <a:lnTo>
                  <a:pt x="130" y="172"/>
                </a:lnTo>
                <a:lnTo>
                  <a:pt x="132" y="177"/>
                </a:lnTo>
                <a:lnTo>
                  <a:pt x="134" y="182"/>
                </a:lnTo>
                <a:lnTo>
                  <a:pt x="136" y="186"/>
                </a:lnTo>
                <a:lnTo>
                  <a:pt x="138" y="191"/>
                </a:lnTo>
                <a:lnTo>
                  <a:pt x="140" y="196"/>
                </a:lnTo>
                <a:lnTo>
                  <a:pt x="142" y="201"/>
                </a:lnTo>
                <a:lnTo>
                  <a:pt x="144" y="205"/>
                </a:lnTo>
                <a:lnTo>
                  <a:pt x="146" y="210"/>
                </a:lnTo>
                <a:lnTo>
                  <a:pt x="148" y="215"/>
                </a:lnTo>
                <a:lnTo>
                  <a:pt x="150" y="220"/>
                </a:lnTo>
                <a:lnTo>
                  <a:pt x="152" y="225"/>
                </a:lnTo>
                <a:lnTo>
                  <a:pt x="154" y="230"/>
                </a:lnTo>
                <a:lnTo>
                  <a:pt x="156" y="234"/>
                </a:lnTo>
                <a:lnTo>
                  <a:pt x="158" y="239"/>
                </a:lnTo>
                <a:lnTo>
                  <a:pt x="160" y="244"/>
                </a:lnTo>
                <a:lnTo>
                  <a:pt x="162" y="249"/>
                </a:lnTo>
                <a:lnTo>
                  <a:pt x="164" y="254"/>
                </a:lnTo>
                <a:lnTo>
                  <a:pt x="166" y="259"/>
                </a:lnTo>
                <a:lnTo>
                  <a:pt x="168" y="264"/>
                </a:lnTo>
                <a:lnTo>
                  <a:pt x="170" y="268"/>
                </a:lnTo>
                <a:lnTo>
                  <a:pt x="172" y="273"/>
                </a:lnTo>
                <a:lnTo>
                  <a:pt x="174" y="278"/>
                </a:lnTo>
                <a:lnTo>
                  <a:pt x="176" y="283"/>
                </a:lnTo>
                <a:lnTo>
                  <a:pt x="178" y="288"/>
                </a:lnTo>
                <a:lnTo>
                  <a:pt x="180" y="292"/>
                </a:lnTo>
                <a:lnTo>
                  <a:pt x="182" y="297"/>
                </a:lnTo>
                <a:lnTo>
                  <a:pt x="184" y="302"/>
                </a:lnTo>
                <a:lnTo>
                  <a:pt x="186" y="307"/>
                </a:lnTo>
                <a:lnTo>
                  <a:pt x="188" y="311"/>
                </a:lnTo>
                <a:lnTo>
                  <a:pt x="190" y="316"/>
                </a:lnTo>
                <a:lnTo>
                  <a:pt x="192" y="321"/>
                </a:lnTo>
                <a:lnTo>
                  <a:pt x="194" y="325"/>
                </a:lnTo>
                <a:lnTo>
                  <a:pt x="196" y="330"/>
                </a:lnTo>
                <a:lnTo>
                  <a:pt x="198" y="335"/>
                </a:lnTo>
                <a:lnTo>
                  <a:pt x="200" y="339"/>
                </a:lnTo>
                <a:lnTo>
                  <a:pt x="202" y="344"/>
                </a:lnTo>
                <a:lnTo>
                  <a:pt x="204" y="348"/>
                </a:lnTo>
                <a:lnTo>
                  <a:pt x="206" y="352"/>
                </a:lnTo>
                <a:lnTo>
                  <a:pt x="208" y="357"/>
                </a:lnTo>
                <a:lnTo>
                  <a:pt x="210" y="361"/>
                </a:lnTo>
                <a:lnTo>
                  <a:pt x="212" y="365"/>
                </a:lnTo>
                <a:lnTo>
                  <a:pt x="214" y="370"/>
                </a:lnTo>
                <a:lnTo>
                  <a:pt x="216" y="374"/>
                </a:lnTo>
                <a:lnTo>
                  <a:pt x="218" y="378"/>
                </a:lnTo>
                <a:lnTo>
                  <a:pt x="220" y="382"/>
                </a:lnTo>
                <a:lnTo>
                  <a:pt x="222" y="386"/>
                </a:lnTo>
                <a:lnTo>
                  <a:pt x="224" y="390"/>
                </a:lnTo>
                <a:lnTo>
                  <a:pt x="226" y="394"/>
                </a:lnTo>
                <a:lnTo>
                  <a:pt x="228" y="398"/>
                </a:lnTo>
                <a:lnTo>
                  <a:pt x="230" y="402"/>
                </a:lnTo>
                <a:lnTo>
                  <a:pt x="232" y="405"/>
                </a:lnTo>
                <a:lnTo>
                  <a:pt x="234" y="409"/>
                </a:lnTo>
                <a:lnTo>
                  <a:pt x="236" y="413"/>
                </a:lnTo>
                <a:lnTo>
                  <a:pt x="238" y="416"/>
                </a:lnTo>
                <a:lnTo>
                  <a:pt x="240" y="420"/>
                </a:lnTo>
                <a:lnTo>
                  <a:pt x="242" y="423"/>
                </a:lnTo>
                <a:lnTo>
                  <a:pt x="244" y="426"/>
                </a:lnTo>
                <a:lnTo>
                  <a:pt x="246" y="430"/>
                </a:lnTo>
                <a:lnTo>
                  <a:pt x="248" y="433"/>
                </a:lnTo>
                <a:lnTo>
                  <a:pt x="250" y="436"/>
                </a:lnTo>
                <a:lnTo>
                  <a:pt x="252" y="439"/>
                </a:lnTo>
                <a:lnTo>
                  <a:pt x="254" y="442"/>
                </a:lnTo>
                <a:lnTo>
                  <a:pt x="256" y="445"/>
                </a:lnTo>
                <a:lnTo>
                  <a:pt x="258" y="448"/>
                </a:lnTo>
                <a:lnTo>
                  <a:pt x="260" y="451"/>
                </a:lnTo>
                <a:lnTo>
                  <a:pt x="262" y="453"/>
                </a:lnTo>
                <a:lnTo>
                  <a:pt x="264" y="456"/>
                </a:lnTo>
                <a:lnTo>
                  <a:pt x="266" y="458"/>
                </a:lnTo>
                <a:lnTo>
                  <a:pt x="268" y="461"/>
                </a:lnTo>
                <a:lnTo>
                  <a:pt x="270" y="463"/>
                </a:lnTo>
                <a:lnTo>
                  <a:pt x="272" y="465"/>
                </a:lnTo>
                <a:lnTo>
                  <a:pt x="274" y="468"/>
                </a:lnTo>
                <a:lnTo>
                  <a:pt x="276" y="470"/>
                </a:lnTo>
                <a:lnTo>
                  <a:pt x="278" y="472"/>
                </a:lnTo>
                <a:lnTo>
                  <a:pt x="280" y="474"/>
                </a:lnTo>
                <a:lnTo>
                  <a:pt x="282" y="475"/>
                </a:lnTo>
                <a:lnTo>
                  <a:pt x="284" y="477"/>
                </a:lnTo>
                <a:lnTo>
                  <a:pt x="286" y="479"/>
                </a:lnTo>
                <a:lnTo>
                  <a:pt x="288" y="480"/>
                </a:lnTo>
                <a:lnTo>
                  <a:pt x="290" y="482"/>
                </a:lnTo>
                <a:lnTo>
                  <a:pt x="292" y="483"/>
                </a:lnTo>
                <a:lnTo>
                  <a:pt x="294" y="484"/>
                </a:lnTo>
                <a:lnTo>
                  <a:pt x="296" y="486"/>
                </a:lnTo>
                <a:lnTo>
                  <a:pt x="298" y="487"/>
                </a:lnTo>
                <a:lnTo>
                  <a:pt x="300" y="488"/>
                </a:lnTo>
                <a:lnTo>
                  <a:pt x="302" y="489"/>
                </a:lnTo>
                <a:lnTo>
                  <a:pt x="304" y="489"/>
                </a:lnTo>
                <a:lnTo>
                  <a:pt x="306" y="490"/>
                </a:lnTo>
                <a:lnTo>
                  <a:pt x="308" y="491"/>
                </a:lnTo>
                <a:lnTo>
                  <a:pt x="310" y="491"/>
                </a:lnTo>
                <a:lnTo>
                  <a:pt x="312" y="492"/>
                </a:lnTo>
                <a:lnTo>
                  <a:pt x="314" y="492"/>
                </a:lnTo>
                <a:lnTo>
                  <a:pt x="316" y="492"/>
                </a:lnTo>
                <a:lnTo>
                  <a:pt x="318" y="492"/>
                </a:lnTo>
                <a:lnTo>
                  <a:pt x="320" y="492"/>
                </a:lnTo>
                <a:lnTo>
                  <a:pt x="322" y="492"/>
                </a:lnTo>
                <a:lnTo>
                  <a:pt x="324" y="492"/>
                </a:lnTo>
                <a:lnTo>
                  <a:pt x="326" y="492"/>
                </a:lnTo>
                <a:lnTo>
                  <a:pt x="328" y="492"/>
                </a:lnTo>
                <a:lnTo>
                  <a:pt x="330" y="491"/>
                </a:lnTo>
                <a:lnTo>
                  <a:pt x="332" y="491"/>
                </a:lnTo>
                <a:lnTo>
                  <a:pt x="334" y="490"/>
                </a:lnTo>
                <a:lnTo>
                  <a:pt x="336" y="489"/>
                </a:lnTo>
                <a:lnTo>
                  <a:pt x="338" y="488"/>
                </a:lnTo>
                <a:lnTo>
                  <a:pt x="340" y="488"/>
                </a:lnTo>
                <a:lnTo>
                  <a:pt x="342" y="487"/>
                </a:lnTo>
                <a:lnTo>
                  <a:pt x="344" y="485"/>
                </a:lnTo>
                <a:lnTo>
                  <a:pt x="346" y="484"/>
                </a:lnTo>
                <a:lnTo>
                  <a:pt x="348" y="483"/>
                </a:lnTo>
                <a:lnTo>
                  <a:pt x="350" y="482"/>
                </a:lnTo>
                <a:lnTo>
                  <a:pt x="352" y="480"/>
                </a:lnTo>
                <a:lnTo>
                  <a:pt x="354" y="479"/>
                </a:lnTo>
                <a:lnTo>
                  <a:pt x="356" y="477"/>
                </a:lnTo>
                <a:lnTo>
                  <a:pt x="358" y="475"/>
                </a:lnTo>
                <a:lnTo>
                  <a:pt x="360" y="473"/>
                </a:lnTo>
                <a:lnTo>
                  <a:pt x="362" y="471"/>
                </a:lnTo>
                <a:lnTo>
                  <a:pt x="364" y="469"/>
                </a:lnTo>
                <a:lnTo>
                  <a:pt x="366" y="467"/>
                </a:lnTo>
                <a:lnTo>
                  <a:pt x="368" y="465"/>
                </a:lnTo>
                <a:lnTo>
                  <a:pt x="370" y="463"/>
                </a:lnTo>
                <a:lnTo>
                  <a:pt x="372" y="460"/>
                </a:lnTo>
                <a:lnTo>
                  <a:pt x="374" y="458"/>
                </a:lnTo>
                <a:lnTo>
                  <a:pt x="376" y="455"/>
                </a:lnTo>
                <a:lnTo>
                  <a:pt x="378" y="453"/>
                </a:lnTo>
                <a:lnTo>
                  <a:pt x="380" y="450"/>
                </a:lnTo>
                <a:lnTo>
                  <a:pt x="382" y="447"/>
                </a:lnTo>
                <a:lnTo>
                  <a:pt x="384" y="445"/>
                </a:lnTo>
                <a:lnTo>
                  <a:pt x="386" y="442"/>
                </a:lnTo>
                <a:lnTo>
                  <a:pt x="388" y="439"/>
                </a:lnTo>
                <a:lnTo>
                  <a:pt x="390" y="436"/>
                </a:lnTo>
                <a:lnTo>
                  <a:pt x="392" y="432"/>
                </a:lnTo>
                <a:lnTo>
                  <a:pt x="394" y="429"/>
                </a:lnTo>
                <a:lnTo>
                  <a:pt x="396" y="426"/>
                </a:lnTo>
                <a:lnTo>
                  <a:pt x="398" y="423"/>
                </a:lnTo>
                <a:lnTo>
                  <a:pt x="400" y="419"/>
                </a:lnTo>
                <a:lnTo>
                  <a:pt x="402" y="416"/>
                </a:lnTo>
                <a:lnTo>
                  <a:pt x="404" y="412"/>
                </a:lnTo>
                <a:lnTo>
                  <a:pt x="406" y="408"/>
                </a:lnTo>
                <a:lnTo>
                  <a:pt x="408" y="405"/>
                </a:lnTo>
                <a:lnTo>
                  <a:pt x="410" y="401"/>
                </a:lnTo>
                <a:lnTo>
                  <a:pt x="412" y="397"/>
                </a:lnTo>
                <a:lnTo>
                  <a:pt x="414" y="393"/>
                </a:lnTo>
                <a:lnTo>
                  <a:pt x="416" y="389"/>
                </a:lnTo>
                <a:lnTo>
                  <a:pt x="418" y="385"/>
                </a:lnTo>
                <a:lnTo>
                  <a:pt x="420" y="381"/>
                </a:lnTo>
                <a:lnTo>
                  <a:pt x="422" y="377"/>
                </a:lnTo>
                <a:lnTo>
                  <a:pt x="424" y="373"/>
                </a:lnTo>
                <a:lnTo>
                  <a:pt x="426" y="369"/>
                </a:lnTo>
                <a:lnTo>
                  <a:pt x="428" y="365"/>
                </a:lnTo>
                <a:lnTo>
                  <a:pt x="430" y="360"/>
                </a:lnTo>
                <a:lnTo>
                  <a:pt x="432" y="356"/>
                </a:lnTo>
                <a:lnTo>
                  <a:pt x="434" y="352"/>
                </a:lnTo>
                <a:lnTo>
                  <a:pt x="436" y="347"/>
                </a:lnTo>
                <a:lnTo>
                  <a:pt x="438" y="343"/>
                </a:lnTo>
                <a:lnTo>
                  <a:pt x="440" y="338"/>
                </a:lnTo>
                <a:lnTo>
                  <a:pt x="442" y="334"/>
                </a:lnTo>
                <a:lnTo>
                  <a:pt x="444" y="329"/>
                </a:lnTo>
                <a:lnTo>
                  <a:pt x="446" y="325"/>
                </a:lnTo>
                <a:lnTo>
                  <a:pt x="448" y="320"/>
                </a:lnTo>
                <a:lnTo>
                  <a:pt x="450" y="315"/>
                </a:lnTo>
                <a:lnTo>
                  <a:pt x="452" y="311"/>
                </a:lnTo>
                <a:lnTo>
                  <a:pt x="454" y="306"/>
                </a:lnTo>
                <a:lnTo>
                  <a:pt x="456" y="301"/>
                </a:lnTo>
                <a:lnTo>
                  <a:pt x="458" y="297"/>
                </a:lnTo>
                <a:lnTo>
                  <a:pt x="460" y="292"/>
                </a:lnTo>
                <a:lnTo>
                  <a:pt x="462" y="287"/>
                </a:lnTo>
                <a:lnTo>
                  <a:pt x="464" y="282"/>
                </a:lnTo>
                <a:lnTo>
                  <a:pt x="466" y="277"/>
                </a:lnTo>
                <a:lnTo>
                  <a:pt x="468" y="273"/>
                </a:lnTo>
                <a:lnTo>
                  <a:pt x="470" y="268"/>
                </a:lnTo>
                <a:lnTo>
                  <a:pt x="472" y="263"/>
                </a:lnTo>
                <a:lnTo>
                  <a:pt x="474" y="258"/>
                </a:lnTo>
                <a:lnTo>
                  <a:pt x="476" y="253"/>
                </a:lnTo>
                <a:lnTo>
                  <a:pt x="478" y="248"/>
                </a:lnTo>
                <a:lnTo>
                  <a:pt x="480" y="243"/>
                </a:lnTo>
                <a:lnTo>
                  <a:pt x="482" y="239"/>
                </a:lnTo>
                <a:lnTo>
                  <a:pt x="484" y="234"/>
                </a:lnTo>
                <a:lnTo>
                  <a:pt x="486" y="229"/>
                </a:lnTo>
                <a:lnTo>
                  <a:pt x="488" y="224"/>
                </a:lnTo>
                <a:lnTo>
                  <a:pt x="490" y="219"/>
                </a:lnTo>
                <a:lnTo>
                  <a:pt x="492" y="214"/>
                </a:lnTo>
                <a:lnTo>
                  <a:pt x="494" y="209"/>
                </a:lnTo>
                <a:lnTo>
                  <a:pt x="496" y="205"/>
                </a:lnTo>
                <a:lnTo>
                  <a:pt x="498" y="200"/>
                </a:lnTo>
                <a:lnTo>
                  <a:pt x="500" y="195"/>
                </a:lnTo>
                <a:lnTo>
                  <a:pt x="502" y="190"/>
                </a:lnTo>
                <a:lnTo>
                  <a:pt x="504" y="186"/>
                </a:lnTo>
                <a:lnTo>
                  <a:pt x="506" y="181"/>
                </a:lnTo>
                <a:lnTo>
                  <a:pt x="508" y="176"/>
                </a:lnTo>
                <a:lnTo>
                  <a:pt x="510" y="172"/>
                </a:lnTo>
                <a:lnTo>
                  <a:pt x="512" y="167"/>
                </a:lnTo>
                <a:lnTo>
                  <a:pt x="514" y="162"/>
                </a:lnTo>
                <a:lnTo>
                  <a:pt x="516" y="158"/>
                </a:lnTo>
                <a:lnTo>
                  <a:pt x="518" y="153"/>
                </a:lnTo>
                <a:lnTo>
                  <a:pt x="520" y="149"/>
                </a:lnTo>
                <a:lnTo>
                  <a:pt x="522" y="144"/>
                </a:lnTo>
                <a:lnTo>
                  <a:pt x="524" y="140"/>
                </a:lnTo>
                <a:lnTo>
                  <a:pt x="526" y="136"/>
                </a:lnTo>
                <a:lnTo>
                  <a:pt x="528" y="131"/>
                </a:lnTo>
                <a:lnTo>
                  <a:pt x="530" y="127"/>
                </a:lnTo>
                <a:lnTo>
                  <a:pt x="532" y="123"/>
                </a:lnTo>
                <a:lnTo>
                  <a:pt x="534" y="119"/>
                </a:lnTo>
                <a:lnTo>
                  <a:pt x="536" y="114"/>
                </a:lnTo>
                <a:lnTo>
                  <a:pt x="538" y="110"/>
                </a:lnTo>
                <a:lnTo>
                  <a:pt x="540" y="106"/>
                </a:lnTo>
                <a:lnTo>
                  <a:pt x="542" y="102"/>
                </a:lnTo>
                <a:lnTo>
                  <a:pt x="544" y="98"/>
                </a:lnTo>
                <a:lnTo>
                  <a:pt x="546" y="94"/>
                </a:lnTo>
                <a:lnTo>
                  <a:pt x="548" y="91"/>
                </a:lnTo>
                <a:lnTo>
                  <a:pt x="550" y="87"/>
                </a:lnTo>
                <a:lnTo>
                  <a:pt x="552" y="83"/>
                </a:lnTo>
                <a:lnTo>
                  <a:pt x="554" y="80"/>
                </a:lnTo>
                <a:lnTo>
                  <a:pt x="556" y="76"/>
                </a:lnTo>
                <a:lnTo>
                  <a:pt x="558" y="73"/>
                </a:lnTo>
                <a:lnTo>
                  <a:pt x="560" y="69"/>
                </a:lnTo>
                <a:lnTo>
                  <a:pt x="562" y="66"/>
                </a:lnTo>
                <a:lnTo>
                  <a:pt x="564" y="63"/>
                </a:lnTo>
                <a:lnTo>
                  <a:pt x="566" y="59"/>
                </a:lnTo>
                <a:lnTo>
                  <a:pt x="568" y="56"/>
                </a:lnTo>
                <a:lnTo>
                  <a:pt x="570" y="53"/>
                </a:lnTo>
                <a:lnTo>
                  <a:pt x="572" y="50"/>
                </a:lnTo>
                <a:lnTo>
                  <a:pt x="574" y="47"/>
                </a:lnTo>
                <a:lnTo>
                  <a:pt x="576" y="44"/>
                </a:lnTo>
                <a:lnTo>
                  <a:pt x="578" y="42"/>
                </a:lnTo>
                <a:lnTo>
                  <a:pt x="580" y="39"/>
                </a:lnTo>
                <a:lnTo>
                  <a:pt x="582" y="36"/>
                </a:lnTo>
                <a:lnTo>
                  <a:pt x="584" y="34"/>
                </a:lnTo>
                <a:lnTo>
                  <a:pt x="586" y="31"/>
                </a:lnTo>
                <a:lnTo>
                  <a:pt x="588" y="29"/>
                </a:lnTo>
                <a:lnTo>
                  <a:pt x="590" y="27"/>
                </a:lnTo>
                <a:lnTo>
                  <a:pt x="592" y="25"/>
                </a:lnTo>
                <a:lnTo>
                  <a:pt x="594" y="22"/>
                </a:lnTo>
                <a:lnTo>
                  <a:pt x="596" y="20"/>
                </a:lnTo>
                <a:lnTo>
                  <a:pt x="598" y="19"/>
                </a:lnTo>
                <a:lnTo>
                  <a:pt x="600" y="17"/>
                </a:lnTo>
                <a:lnTo>
                  <a:pt x="602" y="15"/>
                </a:lnTo>
                <a:lnTo>
                  <a:pt x="604" y="13"/>
                </a:lnTo>
                <a:lnTo>
                  <a:pt x="606" y="12"/>
                </a:lnTo>
                <a:lnTo>
                  <a:pt x="608" y="10"/>
                </a:lnTo>
                <a:lnTo>
                  <a:pt x="610" y="9"/>
                </a:lnTo>
                <a:lnTo>
                  <a:pt x="612" y="8"/>
                </a:lnTo>
                <a:lnTo>
                  <a:pt x="614" y="6"/>
                </a:lnTo>
                <a:lnTo>
                  <a:pt x="616" y="5"/>
                </a:lnTo>
                <a:lnTo>
                  <a:pt x="618" y="4"/>
                </a:lnTo>
                <a:lnTo>
                  <a:pt x="620" y="3"/>
                </a:lnTo>
                <a:lnTo>
                  <a:pt x="622" y="3"/>
                </a:lnTo>
                <a:lnTo>
                  <a:pt x="624" y="2"/>
                </a:lnTo>
                <a:lnTo>
                  <a:pt x="626" y="1"/>
                </a:lnTo>
                <a:lnTo>
                  <a:pt x="628" y="1"/>
                </a:lnTo>
                <a:lnTo>
                  <a:pt x="630" y="0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8" y="0"/>
                </a:lnTo>
                <a:lnTo>
                  <a:pt x="640" y="0"/>
                </a:lnTo>
                <a:lnTo>
                  <a:pt x="642" y="0"/>
                </a:lnTo>
                <a:lnTo>
                  <a:pt x="644" y="0"/>
                </a:lnTo>
                <a:lnTo>
                  <a:pt x="646" y="0"/>
                </a:lnTo>
                <a:lnTo>
                  <a:pt x="648" y="1"/>
                </a:lnTo>
                <a:lnTo>
                  <a:pt x="650" y="1"/>
                </a:lnTo>
                <a:lnTo>
                  <a:pt x="652" y="2"/>
                </a:lnTo>
                <a:lnTo>
                  <a:pt x="654" y="3"/>
                </a:lnTo>
                <a:lnTo>
                  <a:pt x="656" y="3"/>
                </a:lnTo>
                <a:lnTo>
                  <a:pt x="658" y="4"/>
                </a:lnTo>
                <a:lnTo>
                  <a:pt x="660" y="5"/>
                </a:lnTo>
                <a:lnTo>
                  <a:pt x="662" y="6"/>
                </a:lnTo>
                <a:lnTo>
                  <a:pt x="664" y="8"/>
                </a:lnTo>
                <a:lnTo>
                  <a:pt x="666" y="9"/>
                </a:lnTo>
                <a:lnTo>
                  <a:pt x="668" y="10"/>
                </a:lnTo>
                <a:lnTo>
                  <a:pt x="670" y="12"/>
                </a:lnTo>
                <a:lnTo>
                  <a:pt x="672" y="13"/>
                </a:lnTo>
                <a:lnTo>
                  <a:pt x="674" y="15"/>
                </a:lnTo>
                <a:lnTo>
                  <a:pt x="676" y="17"/>
                </a:lnTo>
                <a:lnTo>
                  <a:pt x="678" y="19"/>
                </a:lnTo>
                <a:lnTo>
                  <a:pt x="680" y="20"/>
                </a:lnTo>
                <a:lnTo>
                  <a:pt x="682" y="22"/>
                </a:lnTo>
                <a:lnTo>
                  <a:pt x="684" y="25"/>
                </a:lnTo>
                <a:lnTo>
                  <a:pt x="686" y="27"/>
                </a:lnTo>
                <a:lnTo>
                  <a:pt x="688" y="29"/>
                </a:lnTo>
                <a:lnTo>
                  <a:pt x="690" y="31"/>
                </a:lnTo>
                <a:lnTo>
                  <a:pt x="692" y="34"/>
                </a:lnTo>
                <a:lnTo>
                  <a:pt x="694" y="36"/>
                </a:lnTo>
                <a:lnTo>
                  <a:pt x="696" y="39"/>
                </a:lnTo>
                <a:lnTo>
                  <a:pt x="698" y="42"/>
                </a:lnTo>
                <a:lnTo>
                  <a:pt x="700" y="44"/>
                </a:lnTo>
                <a:lnTo>
                  <a:pt x="702" y="47"/>
                </a:lnTo>
                <a:lnTo>
                  <a:pt x="704" y="50"/>
                </a:lnTo>
                <a:lnTo>
                  <a:pt x="706" y="53"/>
                </a:lnTo>
                <a:lnTo>
                  <a:pt x="708" y="56"/>
                </a:lnTo>
                <a:lnTo>
                  <a:pt x="710" y="59"/>
                </a:lnTo>
                <a:lnTo>
                  <a:pt x="712" y="63"/>
                </a:lnTo>
                <a:lnTo>
                  <a:pt x="714" y="66"/>
                </a:lnTo>
                <a:lnTo>
                  <a:pt x="716" y="69"/>
                </a:lnTo>
                <a:lnTo>
                  <a:pt x="718" y="73"/>
                </a:lnTo>
                <a:lnTo>
                  <a:pt x="720" y="76"/>
                </a:lnTo>
                <a:lnTo>
                  <a:pt x="722" y="80"/>
                </a:lnTo>
                <a:lnTo>
                  <a:pt x="724" y="83"/>
                </a:lnTo>
                <a:lnTo>
                  <a:pt x="726" y="87"/>
                </a:lnTo>
                <a:lnTo>
                  <a:pt x="728" y="91"/>
                </a:lnTo>
                <a:lnTo>
                  <a:pt x="730" y="94"/>
                </a:lnTo>
                <a:lnTo>
                  <a:pt x="732" y="98"/>
                </a:lnTo>
                <a:lnTo>
                  <a:pt x="734" y="102"/>
                </a:lnTo>
                <a:lnTo>
                  <a:pt x="736" y="106"/>
                </a:lnTo>
                <a:lnTo>
                  <a:pt x="738" y="110"/>
                </a:lnTo>
                <a:lnTo>
                  <a:pt x="740" y="114"/>
                </a:lnTo>
                <a:lnTo>
                  <a:pt x="742" y="119"/>
                </a:lnTo>
                <a:lnTo>
                  <a:pt x="744" y="123"/>
                </a:lnTo>
                <a:lnTo>
                  <a:pt x="746" y="127"/>
                </a:lnTo>
                <a:lnTo>
                  <a:pt x="748" y="131"/>
                </a:lnTo>
                <a:lnTo>
                  <a:pt x="750" y="136"/>
                </a:lnTo>
                <a:lnTo>
                  <a:pt x="752" y="140"/>
                </a:lnTo>
                <a:lnTo>
                  <a:pt x="754" y="144"/>
                </a:lnTo>
                <a:lnTo>
                  <a:pt x="756" y="149"/>
                </a:lnTo>
                <a:lnTo>
                  <a:pt x="758" y="153"/>
                </a:lnTo>
                <a:lnTo>
                  <a:pt x="760" y="158"/>
                </a:lnTo>
                <a:lnTo>
                  <a:pt x="762" y="162"/>
                </a:lnTo>
                <a:lnTo>
                  <a:pt x="764" y="167"/>
                </a:lnTo>
                <a:lnTo>
                  <a:pt x="766" y="172"/>
                </a:lnTo>
                <a:lnTo>
                  <a:pt x="768" y="176"/>
                </a:lnTo>
                <a:lnTo>
                  <a:pt x="770" y="181"/>
                </a:lnTo>
                <a:lnTo>
                  <a:pt x="772" y="186"/>
                </a:lnTo>
                <a:lnTo>
                  <a:pt x="774" y="190"/>
                </a:lnTo>
                <a:lnTo>
                  <a:pt x="776" y="195"/>
                </a:lnTo>
                <a:lnTo>
                  <a:pt x="778" y="200"/>
                </a:lnTo>
                <a:lnTo>
                  <a:pt x="780" y="205"/>
                </a:lnTo>
                <a:lnTo>
                  <a:pt x="782" y="209"/>
                </a:lnTo>
                <a:lnTo>
                  <a:pt x="784" y="214"/>
                </a:lnTo>
                <a:lnTo>
                  <a:pt x="786" y="219"/>
                </a:lnTo>
                <a:lnTo>
                  <a:pt x="788" y="224"/>
                </a:lnTo>
                <a:lnTo>
                  <a:pt x="790" y="229"/>
                </a:lnTo>
                <a:lnTo>
                  <a:pt x="792" y="234"/>
                </a:lnTo>
                <a:lnTo>
                  <a:pt x="794" y="239"/>
                </a:lnTo>
                <a:lnTo>
                  <a:pt x="796" y="243"/>
                </a:lnTo>
                <a:lnTo>
                  <a:pt x="798" y="248"/>
                </a:lnTo>
                <a:lnTo>
                  <a:pt x="800" y="253"/>
                </a:lnTo>
                <a:lnTo>
                  <a:pt x="802" y="258"/>
                </a:lnTo>
                <a:lnTo>
                  <a:pt x="804" y="263"/>
                </a:lnTo>
                <a:lnTo>
                  <a:pt x="806" y="268"/>
                </a:lnTo>
                <a:lnTo>
                  <a:pt x="808" y="273"/>
                </a:lnTo>
                <a:lnTo>
                  <a:pt x="810" y="277"/>
                </a:lnTo>
                <a:lnTo>
                  <a:pt x="812" y="282"/>
                </a:lnTo>
                <a:lnTo>
                  <a:pt x="814" y="287"/>
                </a:lnTo>
                <a:lnTo>
                  <a:pt x="816" y="292"/>
                </a:lnTo>
                <a:lnTo>
                  <a:pt x="818" y="297"/>
                </a:lnTo>
                <a:lnTo>
                  <a:pt x="820" y="301"/>
                </a:lnTo>
                <a:lnTo>
                  <a:pt x="822" y="306"/>
                </a:lnTo>
                <a:lnTo>
                  <a:pt x="824" y="311"/>
                </a:lnTo>
                <a:lnTo>
                  <a:pt x="826" y="315"/>
                </a:lnTo>
                <a:lnTo>
                  <a:pt x="828" y="320"/>
                </a:lnTo>
                <a:lnTo>
                  <a:pt x="830" y="325"/>
                </a:lnTo>
                <a:lnTo>
                  <a:pt x="832" y="329"/>
                </a:lnTo>
                <a:lnTo>
                  <a:pt x="834" y="334"/>
                </a:lnTo>
                <a:lnTo>
                  <a:pt x="836" y="338"/>
                </a:lnTo>
                <a:lnTo>
                  <a:pt x="838" y="343"/>
                </a:lnTo>
                <a:lnTo>
                  <a:pt x="840" y="347"/>
                </a:lnTo>
                <a:lnTo>
                  <a:pt x="842" y="352"/>
                </a:lnTo>
                <a:lnTo>
                  <a:pt x="844" y="356"/>
                </a:lnTo>
                <a:lnTo>
                  <a:pt x="846" y="360"/>
                </a:lnTo>
                <a:lnTo>
                  <a:pt x="848" y="365"/>
                </a:lnTo>
                <a:lnTo>
                  <a:pt x="850" y="369"/>
                </a:lnTo>
                <a:lnTo>
                  <a:pt x="852" y="373"/>
                </a:lnTo>
                <a:lnTo>
                  <a:pt x="854" y="377"/>
                </a:lnTo>
                <a:lnTo>
                  <a:pt x="856" y="381"/>
                </a:lnTo>
                <a:lnTo>
                  <a:pt x="858" y="385"/>
                </a:lnTo>
                <a:lnTo>
                  <a:pt x="860" y="389"/>
                </a:lnTo>
                <a:lnTo>
                  <a:pt x="862" y="393"/>
                </a:lnTo>
                <a:lnTo>
                  <a:pt x="864" y="397"/>
                </a:lnTo>
                <a:lnTo>
                  <a:pt x="866" y="401"/>
                </a:lnTo>
                <a:lnTo>
                  <a:pt x="868" y="405"/>
                </a:lnTo>
                <a:lnTo>
                  <a:pt x="870" y="408"/>
                </a:lnTo>
                <a:lnTo>
                  <a:pt x="872" y="412"/>
                </a:lnTo>
                <a:lnTo>
                  <a:pt x="874" y="416"/>
                </a:lnTo>
                <a:lnTo>
                  <a:pt x="876" y="419"/>
                </a:lnTo>
                <a:lnTo>
                  <a:pt x="878" y="423"/>
                </a:lnTo>
                <a:lnTo>
                  <a:pt x="880" y="426"/>
                </a:lnTo>
                <a:lnTo>
                  <a:pt x="882" y="429"/>
                </a:lnTo>
                <a:lnTo>
                  <a:pt x="884" y="432"/>
                </a:lnTo>
                <a:lnTo>
                  <a:pt x="886" y="436"/>
                </a:lnTo>
                <a:lnTo>
                  <a:pt x="888" y="439"/>
                </a:lnTo>
                <a:lnTo>
                  <a:pt x="890" y="442"/>
                </a:lnTo>
                <a:lnTo>
                  <a:pt x="892" y="445"/>
                </a:lnTo>
                <a:lnTo>
                  <a:pt x="894" y="447"/>
                </a:lnTo>
                <a:lnTo>
                  <a:pt x="896" y="450"/>
                </a:lnTo>
                <a:lnTo>
                  <a:pt x="898" y="453"/>
                </a:lnTo>
                <a:lnTo>
                  <a:pt x="900" y="455"/>
                </a:lnTo>
                <a:lnTo>
                  <a:pt x="902" y="458"/>
                </a:lnTo>
                <a:lnTo>
                  <a:pt x="904" y="460"/>
                </a:lnTo>
                <a:lnTo>
                  <a:pt x="906" y="463"/>
                </a:lnTo>
                <a:lnTo>
                  <a:pt x="908" y="465"/>
                </a:lnTo>
                <a:lnTo>
                  <a:pt x="910" y="467"/>
                </a:lnTo>
                <a:lnTo>
                  <a:pt x="912" y="469"/>
                </a:lnTo>
                <a:lnTo>
                  <a:pt x="914" y="471"/>
                </a:lnTo>
                <a:lnTo>
                  <a:pt x="916" y="473"/>
                </a:lnTo>
                <a:lnTo>
                  <a:pt x="918" y="475"/>
                </a:lnTo>
                <a:lnTo>
                  <a:pt x="920" y="477"/>
                </a:lnTo>
                <a:lnTo>
                  <a:pt x="922" y="479"/>
                </a:lnTo>
                <a:lnTo>
                  <a:pt x="924" y="480"/>
                </a:lnTo>
                <a:lnTo>
                  <a:pt x="926" y="482"/>
                </a:lnTo>
                <a:lnTo>
                  <a:pt x="928" y="483"/>
                </a:lnTo>
                <a:lnTo>
                  <a:pt x="930" y="484"/>
                </a:lnTo>
                <a:lnTo>
                  <a:pt x="932" y="485"/>
                </a:lnTo>
                <a:lnTo>
                  <a:pt x="934" y="487"/>
                </a:lnTo>
                <a:lnTo>
                  <a:pt x="936" y="488"/>
                </a:lnTo>
                <a:lnTo>
                  <a:pt x="938" y="488"/>
                </a:lnTo>
                <a:lnTo>
                  <a:pt x="940" y="489"/>
                </a:lnTo>
                <a:lnTo>
                  <a:pt x="942" y="490"/>
                </a:lnTo>
                <a:lnTo>
                  <a:pt x="944" y="491"/>
                </a:lnTo>
                <a:lnTo>
                  <a:pt x="946" y="491"/>
                </a:lnTo>
                <a:lnTo>
                  <a:pt x="948" y="492"/>
                </a:lnTo>
                <a:lnTo>
                  <a:pt x="950" y="492"/>
                </a:lnTo>
                <a:lnTo>
                  <a:pt x="952" y="492"/>
                </a:lnTo>
                <a:lnTo>
                  <a:pt x="954" y="492"/>
                </a:lnTo>
                <a:lnTo>
                  <a:pt x="956" y="492"/>
                </a:lnTo>
                <a:lnTo>
                  <a:pt x="958" y="492"/>
                </a:lnTo>
                <a:lnTo>
                  <a:pt x="960" y="492"/>
                </a:lnTo>
                <a:lnTo>
                  <a:pt x="962" y="492"/>
                </a:lnTo>
                <a:lnTo>
                  <a:pt x="964" y="492"/>
                </a:lnTo>
                <a:lnTo>
                  <a:pt x="966" y="491"/>
                </a:lnTo>
                <a:lnTo>
                  <a:pt x="968" y="491"/>
                </a:lnTo>
                <a:lnTo>
                  <a:pt x="970" y="490"/>
                </a:lnTo>
                <a:lnTo>
                  <a:pt x="972" y="489"/>
                </a:lnTo>
                <a:lnTo>
                  <a:pt x="974" y="489"/>
                </a:lnTo>
                <a:lnTo>
                  <a:pt x="976" y="488"/>
                </a:lnTo>
                <a:lnTo>
                  <a:pt x="978" y="487"/>
                </a:lnTo>
                <a:lnTo>
                  <a:pt x="980" y="486"/>
                </a:lnTo>
                <a:lnTo>
                  <a:pt x="982" y="484"/>
                </a:lnTo>
                <a:lnTo>
                  <a:pt x="984" y="483"/>
                </a:lnTo>
                <a:lnTo>
                  <a:pt x="986" y="482"/>
                </a:lnTo>
                <a:lnTo>
                  <a:pt x="988" y="480"/>
                </a:lnTo>
                <a:lnTo>
                  <a:pt x="990" y="479"/>
                </a:lnTo>
                <a:lnTo>
                  <a:pt x="992" y="477"/>
                </a:lnTo>
                <a:lnTo>
                  <a:pt x="994" y="475"/>
                </a:lnTo>
                <a:lnTo>
                  <a:pt x="996" y="474"/>
                </a:lnTo>
                <a:lnTo>
                  <a:pt x="998" y="472"/>
                </a:lnTo>
                <a:lnTo>
                  <a:pt x="1000" y="470"/>
                </a:lnTo>
                <a:lnTo>
                  <a:pt x="1002" y="468"/>
                </a:lnTo>
                <a:lnTo>
                  <a:pt x="1004" y="465"/>
                </a:lnTo>
                <a:lnTo>
                  <a:pt x="1006" y="463"/>
                </a:lnTo>
                <a:lnTo>
                  <a:pt x="1008" y="461"/>
                </a:lnTo>
                <a:lnTo>
                  <a:pt x="1010" y="458"/>
                </a:lnTo>
                <a:lnTo>
                  <a:pt x="1012" y="456"/>
                </a:lnTo>
                <a:lnTo>
                  <a:pt x="1014" y="453"/>
                </a:lnTo>
                <a:lnTo>
                  <a:pt x="1016" y="451"/>
                </a:lnTo>
                <a:lnTo>
                  <a:pt x="1018" y="448"/>
                </a:lnTo>
                <a:lnTo>
                  <a:pt x="1020" y="445"/>
                </a:lnTo>
                <a:lnTo>
                  <a:pt x="1022" y="442"/>
                </a:lnTo>
                <a:lnTo>
                  <a:pt x="1024" y="439"/>
                </a:lnTo>
                <a:lnTo>
                  <a:pt x="1026" y="436"/>
                </a:lnTo>
                <a:lnTo>
                  <a:pt x="1028" y="433"/>
                </a:lnTo>
                <a:lnTo>
                  <a:pt x="1030" y="430"/>
                </a:lnTo>
                <a:lnTo>
                  <a:pt x="1032" y="426"/>
                </a:lnTo>
                <a:lnTo>
                  <a:pt x="1034" y="423"/>
                </a:lnTo>
                <a:lnTo>
                  <a:pt x="1036" y="420"/>
                </a:lnTo>
                <a:lnTo>
                  <a:pt x="1038" y="416"/>
                </a:lnTo>
                <a:lnTo>
                  <a:pt x="1040" y="413"/>
                </a:lnTo>
                <a:lnTo>
                  <a:pt x="1042" y="409"/>
                </a:lnTo>
                <a:lnTo>
                  <a:pt x="1044" y="405"/>
                </a:lnTo>
                <a:lnTo>
                  <a:pt x="1046" y="402"/>
                </a:lnTo>
                <a:lnTo>
                  <a:pt x="1048" y="398"/>
                </a:lnTo>
                <a:lnTo>
                  <a:pt x="1050" y="394"/>
                </a:lnTo>
                <a:lnTo>
                  <a:pt x="1052" y="390"/>
                </a:lnTo>
                <a:lnTo>
                  <a:pt x="1054" y="386"/>
                </a:lnTo>
                <a:lnTo>
                  <a:pt x="1056" y="382"/>
                </a:lnTo>
                <a:lnTo>
                  <a:pt x="1058" y="378"/>
                </a:lnTo>
                <a:lnTo>
                  <a:pt x="1060" y="374"/>
                </a:lnTo>
                <a:lnTo>
                  <a:pt x="1062" y="370"/>
                </a:lnTo>
                <a:lnTo>
                  <a:pt x="1064" y="365"/>
                </a:lnTo>
                <a:lnTo>
                  <a:pt x="1066" y="361"/>
                </a:lnTo>
                <a:lnTo>
                  <a:pt x="1068" y="357"/>
                </a:lnTo>
                <a:lnTo>
                  <a:pt x="1070" y="352"/>
                </a:lnTo>
                <a:lnTo>
                  <a:pt x="1072" y="348"/>
                </a:lnTo>
                <a:lnTo>
                  <a:pt x="1074" y="344"/>
                </a:lnTo>
                <a:lnTo>
                  <a:pt x="1076" y="339"/>
                </a:lnTo>
                <a:lnTo>
                  <a:pt x="1078" y="335"/>
                </a:lnTo>
                <a:lnTo>
                  <a:pt x="1080" y="330"/>
                </a:lnTo>
                <a:lnTo>
                  <a:pt x="1082" y="325"/>
                </a:lnTo>
                <a:lnTo>
                  <a:pt x="1084" y="321"/>
                </a:lnTo>
                <a:lnTo>
                  <a:pt x="1086" y="316"/>
                </a:lnTo>
                <a:lnTo>
                  <a:pt x="1088" y="311"/>
                </a:lnTo>
                <a:lnTo>
                  <a:pt x="1090" y="307"/>
                </a:lnTo>
                <a:lnTo>
                  <a:pt x="1092" y="302"/>
                </a:lnTo>
                <a:lnTo>
                  <a:pt x="1094" y="297"/>
                </a:lnTo>
                <a:lnTo>
                  <a:pt x="1096" y="292"/>
                </a:lnTo>
                <a:lnTo>
                  <a:pt x="1098" y="288"/>
                </a:lnTo>
                <a:lnTo>
                  <a:pt x="1100" y="283"/>
                </a:lnTo>
                <a:lnTo>
                  <a:pt x="1102" y="278"/>
                </a:lnTo>
                <a:lnTo>
                  <a:pt x="1104" y="273"/>
                </a:lnTo>
                <a:lnTo>
                  <a:pt x="1106" y="268"/>
                </a:lnTo>
                <a:lnTo>
                  <a:pt x="1108" y="264"/>
                </a:lnTo>
                <a:lnTo>
                  <a:pt x="1110" y="259"/>
                </a:lnTo>
                <a:lnTo>
                  <a:pt x="1112" y="254"/>
                </a:lnTo>
                <a:lnTo>
                  <a:pt x="1114" y="249"/>
                </a:lnTo>
                <a:lnTo>
                  <a:pt x="1116" y="244"/>
                </a:lnTo>
                <a:lnTo>
                  <a:pt x="1118" y="239"/>
                </a:lnTo>
                <a:lnTo>
                  <a:pt x="1120" y="234"/>
                </a:lnTo>
                <a:lnTo>
                  <a:pt x="1122" y="230"/>
                </a:lnTo>
                <a:lnTo>
                  <a:pt x="1124" y="225"/>
                </a:lnTo>
                <a:lnTo>
                  <a:pt x="1126" y="220"/>
                </a:lnTo>
                <a:lnTo>
                  <a:pt x="1128" y="215"/>
                </a:lnTo>
                <a:lnTo>
                  <a:pt x="1130" y="210"/>
                </a:lnTo>
                <a:lnTo>
                  <a:pt x="1132" y="205"/>
                </a:lnTo>
                <a:lnTo>
                  <a:pt x="1134" y="201"/>
                </a:lnTo>
                <a:lnTo>
                  <a:pt x="1136" y="196"/>
                </a:lnTo>
                <a:lnTo>
                  <a:pt x="1138" y="191"/>
                </a:lnTo>
                <a:lnTo>
                  <a:pt x="1140" y="186"/>
                </a:lnTo>
                <a:lnTo>
                  <a:pt x="1142" y="182"/>
                </a:lnTo>
                <a:lnTo>
                  <a:pt x="1144" y="177"/>
                </a:lnTo>
                <a:lnTo>
                  <a:pt x="1146" y="172"/>
                </a:lnTo>
                <a:lnTo>
                  <a:pt x="1148" y="168"/>
                </a:lnTo>
                <a:lnTo>
                  <a:pt x="1150" y="163"/>
                </a:lnTo>
                <a:lnTo>
                  <a:pt x="1152" y="158"/>
                </a:lnTo>
                <a:lnTo>
                  <a:pt x="1154" y="154"/>
                </a:lnTo>
                <a:lnTo>
                  <a:pt x="1156" y="149"/>
                </a:lnTo>
                <a:lnTo>
                  <a:pt x="1158" y="145"/>
                </a:lnTo>
                <a:lnTo>
                  <a:pt x="1160" y="141"/>
                </a:lnTo>
                <a:lnTo>
                  <a:pt x="1162" y="136"/>
                </a:lnTo>
                <a:lnTo>
                  <a:pt x="1164" y="132"/>
                </a:lnTo>
                <a:lnTo>
                  <a:pt x="1166" y="128"/>
                </a:lnTo>
                <a:lnTo>
                  <a:pt x="1168" y="123"/>
                </a:lnTo>
                <a:lnTo>
                  <a:pt x="1170" y="119"/>
                </a:lnTo>
                <a:lnTo>
                  <a:pt x="1172" y="115"/>
                </a:lnTo>
                <a:lnTo>
                  <a:pt x="1174" y="111"/>
                </a:lnTo>
                <a:lnTo>
                  <a:pt x="1176" y="107"/>
                </a:lnTo>
                <a:lnTo>
                  <a:pt x="1178" y="103"/>
                </a:lnTo>
                <a:lnTo>
                  <a:pt x="1180" y="99"/>
                </a:lnTo>
                <a:lnTo>
                  <a:pt x="1182" y="95"/>
                </a:lnTo>
                <a:lnTo>
                  <a:pt x="1184" y="91"/>
                </a:lnTo>
                <a:lnTo>
                  <a:pt x="1186" y="87"/>
                </a:lnTo>
                <a:lnTo>
                  <a:pt x="1188" y="84"/>
                </a:lnTo>
                <a:lnTo>
                  <a:pt x="1190" y="80"/>
                </a:lnTo>
                <a:lnTo>
                  <a:pt x="1192" y="77"/>
                </a:lnTo>
                <a:lnTo>
                  <a:pt x="1194" y="73"/>
                </a:lnTo>
                <a:lnTo>
                  <a:pt x="1196" y="70"/>
                </a:lnTo>
                <a:lnTo>
                  <a:pt x="1198" y="66"/>
                </a:lnTo>
                <a:lnTo>
                  <a:pt x="1200" y="63"/>
                </a:lnTo>
                <a:lnTo>
                  <a:pt x="1202" y="60"/>
                </a:lnTo>
                <a:lnTo>
                  <a:pt x="1204" y="57"/>
                </a:lnTo>
                <a:lnTo>
                  <a:pt x="1206" y="54"/>
                </a:lnTo>
                <a:lnTo>
                  <a:pt x="1208" y="51"/>
                </a:lnTo>
                <a:lnTo>
                  <a:pt x="1210" y="48"/>
                </a:lnTo>
                <a:lnTo>
                  <a:pt x="1212" y="45"/>
                </a:lnTo>
                <a:lnTo>
                  <a:pt x="1214" y="42"/>
                </a:lnTo>
                <a:lnTo>
                  <a:pt x="1216" y="39"/>
                </a:lnTo>
                <a:lnTo>
                  <a:pt x="1218" y="37"/>
                </a:lnTo>
                <a:lnTo>
                  <a:pt x="1220" y="34"/>
                </a:lnTo>
                <a:lnTo>
                  <a:pt x="1222" y="32"/>
                </a:lnTo>
                <a:lnTo>
                  <a:pt x="1224" y="29"/>
                </a:lnTo>
                <a:lnTo>
                  <a:pt x="1226" y="27"/>
                </a:lnTo>
                <a:lnTo>
                  <a:pt x="1228" y="25"/>
                </a:lnTo>
                <a:lnTo>
                  <a:pt x="1230" y="23"/>
                </a:lnTo>
                <a:lnTo>
                  <a:pt x="1232" y="21"/>
                </a:lnTo>
                <a:lnTo>
                  <a:pt x="1234" y="19"/>
                </a:lnTo>
                <a:lnTo>
                  <a:pt x="1236" y="17"/>
                </a:lnTo>
                <a:lnTo>
                  <a:pt x="1238" y="15"/>
                </a:lnTo>
                <a:lnTo>
                  <a:pt x="1240" y="14"/>
                </a:lnTo>
                <a:lnTo>
                  <a:pt x="1242" y="12"/>
                </a:lnTo>
                <a:lnTo>
                  <a:pt x="1244" y="11"/>
                </a:lnTo>
                <a:lnTo>
                  <a:pt x="1246" y="9"/>
                </a:lnTo>
                <a:lnTo>
                  <a:pt x="1248" y="8"/>
                </a:lnTo>
                <a:lnTo>
                  <a:pt x="1250" y="7"/>
                </a:lnTo>
                <a:lnTo>
                  <a:pt x="1252" y="6"/>
                </a:lnTo>
                <a:lnTo>
                  <a:pt x="1254" y="5"/>
                </a:lnTo>
                <a:lnTo>
                  <a:pt x="1256" y="4"/>
                </a:lnTo>
                <a:lnTo>
                  <a:pt x="1258" y="3"/>
                </a:lnTo>
                <a:lnTo>
                  <a:pt x="1260" y="2"/>
                </a:lnTo>
                <a:lnTo>
                  <a:pt x="1262" y="1"/>
                </a:lnTo>
                <a:lnTo>
                  <a:pt x="1264" y="1"/>
                </a:lnTo>
                <a:lnTo>
                  <a:pt x="1266" y="0"/>
                </a:lnTo>
                <a:lnTo>
                  <a:pt x="1268" y="0"/>
                </a:lnTo>
                <a:lnTo>
                  <a:pt x="1270" y="0"/>
                </a:lnTo>
                <a:lnTo>
                  <a:pt x="1272" y="0"/>
                </a:lnTo>
                <a:lnTo>
                  <a:pt x="1274" y="0"/>
                </a:lnTo>
                <a:lnTo>
                  <a:pt x="1276" y="0"/>
                </a:lnTo>
                <a:lnTo>
                  <a:pt x="1277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054" name="Object 2"/>
          <p:cNvGraphicFramePr>
            <a:graphicFrameLocks noChangeAspect="1"/>
          </p:cNvGraphicFramePr>
          <p:nvPr/>
        </p:nvGraphicFramePr>
        <p:xfrm>
          <a:off x="193675" y="4611688"/>
          <a:ext cx="2465388" cy="493712"/>
        </p:xfrm>
        <a:graphic>
          <a:graphicData uri="http://schemas.openxmlformats.org/presentationml/2006/ole">
            <p:oleObj spid="_x0000_s2114" name="Equation" r:id="rId8" imgW="1269449" imgH="253890" progId="Equation.DSMT4">
              <p:embed/>
            </p:oleObj>
          </a:graphicData>
        </a:graphic>
      </p:graphicFrame>
      <p:graphicFrame>
        <p:nvGraphicFramePr>
          <p:cNvPr id="2055" name="Object 2"/>
          <p:cNvGraphicFramePr>
            <a:graphicFrameLocks noChangeAspect="1"/>
          </p:cNvGraphicFramePr>
          <p:nvPr/>
        </p:nvGraphicFramePr>
        <p:xfrm>
          <a:off x="263525" y="5627688"/>
          <a:ext cx="2465388" cy="493712"/>
        </p:xfrm>
        <a:graphic>
          <a:graphicData uri="http://schemas.openxmlformats.org/presentationml/2006/ole">
            <p:oleObj spid="_x0000_s2115" name="Equation" r:id="rId9" imgW="1269449" imgH="253890" progId="Equation.DSMT4">
              <p:embed/>
            </p:oleObj>
          </a:graphicData>
        </a:graphic>
      </p:graphicFrame>
      <p:graphicFrame>
        <p:nvGraphicFramePr>
          <p:cNvPr id="2056" name="Object 2"/>
          <p:cNvGraphicFramePr>
            <a:graphicFrameLocks noChangeAspect="1"/>
          </p:cNvGraphicFramePr>
          <p:nvPr/>
        </p:nvGraphicFramePr>
        <p:xfrm>
          <a:off x="7731125" y="1781175"/>
          <a:ext cx="1016000" cy="284163"/>
        </p:xfrm>
        <a:graphic>
          <a:graphicData uri="http://schemas.openxmlformats.org/presentationml/2006/ole">
            <p:oleObj spid="_x0000_s2116" name="Equation" r:id="rId10" imgW="634449" imgH="177646" progId="Equation.DSMT4">
              <p:embed/>
            </p:oleObj>
          </a:graphicData>
        </a:graphic>
      </p:graphicFrame>
      <p:grpSp>
        <p:nvGrpSpPr>
          <p:cNvPr id="4" name="Group 12"/>
          <p:cNvGrpSpPr>
            <a:grpSpLocks noChangeAspect="1"/>
          </p:cNvGrpSpPr>
          <p:nvPr/>
        </p:nvGrpSpPr>
        <p:grpSpPr bwMode="auto">
          <a:xfrm>
            <a:off x="2846388" y="4503738"/>
            <a:ext cx="4968875" cy="1584325"/>
            <a:chOff x="1880" y="1133"/>
            <a:chExt cx="3130" cy="998"/>
          </a:xfrm>
        </p:grpSpPr>
        <p:sp>
          <p:nvSpPr>
            <p:cNvPr id="2072" name="AutoShape 11"/>
            <p:cNvSpPr>
              <a:spLocks noChangeAspect="1" noChangeArrowheads="1" noTextEdit="1"/>
            </p:cNvSpPr>
            <p:nvPr/>
          </p:nvSpPr>
          <p:spPr bwMode="auto">
            <a:xfrm>
              <a:off x="1911" y="1135"/>
              <a:ext cx="3049" cy="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Rectangle 13"/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14"/>
            <p:cNvSpPr>
              <a:spLocks noChangeShapeType="1"/>
            </p:cNvSpPr>
            <p:nvPr/>
          </p:nvSpPr>
          <p:spPr bwMode="auto">
            <a:xfrm flipV="1">
              <a:off x="191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15"/>
            <p:cNvSpPr>
              <a:spLocks noChangeShapeType="1"/>
            </p:cNvSpPr>
            <p:nvPr/>
          </p:nvSpPr>
          <p:spPr bwMode="auto">
            <a:xfrm flipV="1">
              <a:off x="192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16"/>
            <p:cNvSpPr>
              <a:spLocks noChangeShapeType="1"/>
            </p:cNvSpPr>
            <p:nvPr/>
          </p:nvSpPr>
          <p:spPr bwMode="auto">
            <a:xfrm flipV="1">
              <a:off x="229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17"/>
            <p:cNvSpPr>
              <a:spLocks noChangeShapeType="1"/>
            </p:cNvSpPr>
            <p:nvPr/>
          </p:nvSpPr>
          <p:spPr bwMode="auto">
            <a:xfrm flipV="1">
              <a:off x="229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18"/>
            <p:cNvSpPr>
              <a:spLocks noChangeShapeType="1"/>
            </p:cNvSpPr>
            <p:nvPr/>
          </p:nvSpPr>
          <p:spPr bwMode="auto">
            <a:xfrm flipV="1">
              <a:off x="2676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19"/>
            <p:cNvSpPr>
              <a:spLocks noChangeShapeType="1"/>
            </p:cNvSpPr>
            <p:nvPr/>
          </p:nvSpPr>
          <p:spPr bwMode="auto">
            <a:xfrm flipV="1">
              <a:off x="267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20"/>
            <p:cNvSpPr>
              <a:spLocks noChangeShapeType="1"/>
            </p:cNvSpPr>
            <p:nvPr/>
          </p:nvSpPr>
          <p:spPr bwMode="auto">
            <a:xfrm flipV="1">
              <a:off x="305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21"/>
            <p:cNvSpPr>
              <a:spLocks noChangeShapeType="1"/>
            </p:cNvSpPr>
            <p:nvPr/>
          </p:nvSpPr>
          <p:spPr bwMode="auto">
            <a:xfrm flipV="1">
              <a:off x="305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22"/>
            <p:cNvSpPr>
              <a:spLocks noChangeShapeType="1"/>
            </p:cNvSpPr>
            <p:nvPr/>
          </p:nvSpPr>
          <p:spPr bwMode="auto">
            <a:xfrm flipV="1">
              <a:off x="381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23"/>
            <p:cNvSpPr>
              <a:spLocks noChangeShapeType="1"/>
            </p:cNvSpPr>
            <p:nvPr/>
          </p:nvSpPr>
          <p:spPr bwMode="auto">
            <a:xfrm flipV="1">
              <a:off x="381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24"/>
            <p:cNvSpPr>
              <a:spLocks noChangeShapeType="1"/>
            </p:cNvSpPr>
            <p:nvPr/>
          </p:nvSpPr>
          <p:spPr bwMode="auto">
            <a:xfrm flipV="1">
              <a:off x="419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25"/>
            <p:cNvSpPr>
              <a:spLocks noChangeShapeType="1"/>
            </p:cNvSpPr>
            <p:nvPr/>
          </p:nvSpPr>
          <p:spPr bwMode="auto">
            <a:xfrm flipV="1">
              <a:off x="419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26"/>
            <p:cNvSpPr>
              <a:spLocks noChangeShapeType="1"/>
            </p:cNvSpPr>
            <p:nvPr/>
          </p:nvSpPr>
          <p:spPr bwMode="auto">
            <a:xfrm flipV="1">
              <a:off x="456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27"/>
            <p:cNvSpPr>
              <a:spLocks noChangeShapeType="1"/>
            </p:cNvSpPr>
            <p:nvPr/>
          </p:nvSpPr>
          <p:spPr bwMode="auto">
            <a:xfrm flipV="1">
              <a:off x="457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28"/>
            <p:cNvSpPr>
              <a:spLocks noChangeShapeType="1"/>
            </p:cNvSpPr>
            <p:nvPr/>
          </p:nvSpPr>
          <p:spPr bwMode="auto">
            <a:xfrm flipV="1">
              <a:off x="494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29"/>
            <p:cNvSpPr>
              <a:spLocks noChangeShapeType="1"/>
            </p:cNvSpPr>
            <p:nvPr/>
          </p:nvSpPr>
          <p:spPr bwMode="auto">
            <a:xfrm flipV="1">
              <a:off x="4950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30"/>
            <p:cNvSpPr>
              <a:spLocks noChangeShapeType="1"/>
            </p:cNvSpPr>
            <p:nvPr/>
          </p:nvSpPr>
          <p:spPr bwMode="auto">
            <a:xfrm>
              <a:off x="1916" y="2027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31"/>
            <p:cNvSpPr>
              <a:spLocks noChangeShapeType="1"/>
            </p:cNvSpPr>
            <p:nvPr/>
          </p:nvSpPr>
          <p:spPr bwMode="auto">
            <a:xfrm>
              <a:off x="1916" y="202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32"/>
            <p:cNvSpPr>
              <a:spLocks noChangeShapeType="1"/>
            </p:cNvSpPr>
            <p:nvPr/>
          </p:nvSpPr>
          <p:spPr bwMode="auto">
            <a:xfrm>
              <a:off x="1916" y="1829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33"/>
            <p:cNvSpPr>
              <a:spLocks noChangeShapeType="1"/>
            </p:cNvSpPr>
            <p:nvPr/>
          </p:nvSpPr>
          <p:spPr bwMode="auto">
            <a:xfrm>
              <a:off x="1916" y="18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Line 34"/>
            <p:cNvSpPr>
              <a:spLocks noChangeShapeType="1"/>
            </p:cNvSpPr>
            <p:nvPr/>
          </p:nvSpPr>
          <p:spPr bwMode="auto">
            <a:xfrm>
              <a:off x="1916" y="1434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35"/>
            <p:cNvSpPr>
              <a:spLocks noChangeShapeType="1"/>
            </p:cNvSpPr>
            <p:nvPr/>
          </p:nvSpPr>
          <p:spPr bwMode="auto">
            <a:xfrm>
              <a:off x="1916" y="1435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36"/>
            <p:cNvSpPr>
              <a:spLocks noChangeShapeType="1"/>
            </p:cNvSpPr>
            <p:nvPr/>
          </p:nvSpPr>
          <p:spPr bwMode="auto">
            <a:xfrm>
              <a:off x="1916" y="1236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37"/>
            <p:cNvSpPr>
              <a:spLocks noChangeShapeType="1"/>
            </p:cNvSpPr>
            <p:nvPr/>
          </p:nvSpPr>
          <p:spPr bwMode="auto">
            <a:xfrm>
              <a:off x="1916" y="123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38"/>
            <p:cNvSpPr>
              <a:spLocks noChangeShapeType="1"/>
            </p:cNvSpPr>
            <p:nvPr/>
          </p:nvSpPr>
          <p:spPr bwMode="auto">
            <a:xfrm>
              <a:off x="1916" y="1630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39"/>
            <p:cNvSpPr>
              <a:spLocks noChangeShapeType="1"/>
            </p:cNvSpPr>
            <p:nvPr/>
          </p:nvSpPr>
          <p:spPr bwMode="auto">
            <a:xfrm>
              <a:off x="1916" y="16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40"/>
            <p:cNvSpPr>
              <a:spLocks noChangeShapeType="1"/>
            </p:cNvSpPr>
            <p:nvPr/>
          </p:nvSpPr>
          <p:spPr bwMode="auto">
            <a:xfrm>
              <a:off x="1916" y="1633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41"/>
            <p:cNvSpPr>
              <a:spLocks noChangeShapeType="1"/>
            </p:cNvSpPr>
            <p:nvPr/>
          </p:nvSpPr>
          <p:spPr bwMode="auto">
            <a:xfrm>
              <a:off x="1916" y="1635"/>
              <a:ext cx="304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Rectangle 42"/>
            <p:cNvSpPr>
              <a:spLocks noChangeArrowheads="1"/>
            </p:cNvSpPr>
            <p:nvPr/>
          </p:nvSpPr>
          <p:spPr bwMode="auto">
            <a:xfrm>
              <a:off x="4898" y="1567"/>
              <a:ext cx="50" cy="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03" name="Freeform 43"/>
            <p:cNvSpPr>
              <a:spLocks/>
            </p:cNvSpPr>
            <p:nvPr/>
          </p:nvSpPr>
          <p:spPr bwMode="auto">
            <a:xfrm>
              <a:off x="4927" y="1615"/>
              <a:ext cx="26" cy="36"/>
            </a:xfrm>
            <a:custGeom>
              <a:avLst/>
              <a:gdLst>
                <a:gd name="T0" fmla="*/ 0 w 26"/>
                <a:gd name="T1" fmla="*/ 0 h 36"/>
                <a:gd name="T2" fmla="*/ 26 w 26"/>
                <a:gd name="T3" fmla="*/ 18 h 36"/>
                <a:gd name="T4" fmla="*/ 0 w 26"/>
                <a:gd name="T5" fmla="*/ 36 h 36"/>
                <a:gd name="T6" fmla="*/ 0 w 26"/>
                <a:gd name="T7" fmla="*/ 0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36"/>
                <a:gd name="T14" fmla="*/ 26 w 26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36">
                  <a:moveTo>
                    <a:pt x="0" y="0"/>
                  </a:moveTo>
                  <a:lnTo>
                    <a:pt x="26" y="18"/>
                  </a:lnTo>
                  <a:lnTo>
                    <a:pt x="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44"/>
            <p:cNvSpPr>
              <a:spLocks noChangeShapeType="1"/>
            </p:cNvSpPr>
            <p:nvPr/>
          </p:nvSpPr>
          <p:spPr bwMode="auto">
            <a:xfrm flipV="1">
              <a:off x="343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45"/>
            <p:cNvSpPr>
              <a:spLocks noChangeShapeType="1"/>
            </p:cNvSpPr>
            <p:nvPr/>
          </p:nvSpPr>
          <p:spPr bwMode="auto">
            <a:xfrm flipV="1">
              <a:off x="343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46"/>
            <p:cNvSpPr>
              <a:spLocks noChangeShapeType="1"/>
            </p:cNvSpPr>
            <p:nvPr/>
          </p:nvSpPr>
          <p:spPr bwMode="auto">
            <a:xfrm flipV="1">
              <a:off x="3435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47"/>
            <p:cNvSpPr>
              <a:spLocks noChangeShapeType="1"/>
            </p:cNvSpPr>
            <p:nvPr/>
          </p:nvSpPr>
          <p:spPr bwMode="auto">
            <a:xfrm flipV="1">
              <a:off x="3438" y="1137"/>
              <a:ext cx="1" cy="9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Rectangle 48"/>
            <p:cNvSpPr>
              <a:spLocks noChangeArrowheads="1"/>
            </p:cNvSpPr>
            <p:nvPr/>
          </p:nvSpPr>
          <p:spPr bwMode="auto">
            <a:xfrm>
              <a:off x="3469" y="1133"/>
              <a:ext cx="50" cy="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09" name="Freeform 49"/>
            <p:cNvSpPr>
              <a:spLocks/>
            </p:cNvSpPr>
            <p:nvPr/>
          </p:nvSpPr>
          <p:spPr bwMode="auto">
            <a:xfrm>
              <a:off x="3409" y="1138"/>
              <a:ext cx="53" cy="18"/>
            </a:xfrm>
            <a:custGeom>
              <a:avLst/>
              <a:gdLst>
                <a:gd name="T0" fmla="*/ 0 w 53"/>
                <a:gd name="T1" fmla="*/ 18 h 18"/>
                <a:gd name="T2" fmla="*/ 26 w 53"/>
                <a:gd name="T3" fmla="*/ 0 h 18"/>
                <a:gd name="T4" fmla="*/ 53 w 53"/>
                <a:gd name="T5" fmla="*/ 18 h 18"/>
                <a:gd name="T6" fmla="*/ 0 w 53"/>
                <a:gd name="T7" fmla="*/ 18 h 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18"/>
                <a:gd name="T14" fmla="*/ 53 w 53"/>
                <a:gd name="T15" fmla="*/ 18 h 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18">
                  <a:moveTo>
                    <a:pt x="0" y="18"/>
                  </a:moveTo>
                  <a:lnTo>
                    <a:pt x="26" y="0"/>
                  </a:lnTo>
                  <a:lnTo>
                    <a:pt x="53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Rectangle 50"/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51"/>
            <p:cNvSpPr>
              <a:spLocks noChangeShapeType="1"/>
            </p:cNvSpPr>
            <p:nvPr/>
          </p:nvSpPr>
          <p:spPr bwMode="auto">
            <a:xfrm>
              <a:off x="1921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Rectangle 52"/>
            <p:cNvSpPr>
              <a:spLocks noChangeArrowheads="1"/>
            </p:cNvSpPr>
            <p:nvPr/>
          </p:nvSpPr>
          <p:spPr bwMode="auto">
            <a:xfrm>
              <a:off x="1880" y="1647"/>
              <a:ext cx="112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-2p</a:t>
              </a:r>
              <a:endParaRPr lang="en-US"/>
            </a:p>
          </p:txBody>
        </p:sp>
        <p:sp>
          <p:nvSpPr>
            <p:cNvPr id="2113" name="Line 53"/>
            <p:cNvSpPr>
              <a:spLocks noChangeShapeType="1"/>
            </p:cNvSpPr>
            <p:nvPr/>
          </p:nvSpPr>
          <p:spPr bwMode="auto">
            <a:xfrm>
              <a:off x="2678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Rectangle 54"/>
            <p:cNvSpPr>
              <a:spLocks noChangeArrowheads="1"/>
            </p:cNvSpPr>
            <p:nvPr/>
          </p:nvSpPr>
          <p:spPr bwMode="auto">
            <a:xfrm>
              <a:off x="2649" y="1647"/>
              <a:ext cx="88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-p</a:t>
              </a:r>
              <a:endParaRPr lang="en-US"/>
            </a:p>
          </p:txBody>
        </p:sp>
        <p:sp>
          <p:nvSpPr>
            <p:cNvPr id="2115" name="Rectangle 55"/>
            <p:cNvSpPr>
              <a:spLocks noChangeArrowheads="1"/>
            </p:cNvSpPr>
            <p:nvPr/>
          </p:nvSpPr>
          <p:spPr bwMode="auto">
            <a:xfrm>
              <a:off x="3445" y="1647"/>
              <a:ext cx="57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2116" name="Line 56"/>
            <p:cNvSpPr>
              <a:spLocks noChangeShapeType="1"/>
            </p:cNvSpPr>
            <p:nvPr/>
          </p:nvSpPr>
          <p:spPr bwMode="auto">
            <a:xfrm>
              <a:off x="4193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Rectangle 57"/>
            <p:cNvSpPr>
              <a:spLocks noChangeArrowheads="1"/>
            </p:cNvSpPr>
            <p:nvPr/>
          </p:nvSpPr>
          <p:spPr bwMode="auto">
            <a:xfrm>
              <a:off x="4195" y="1647"/>
              <a:ext cx="60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2118" name="Line 58"/>
            <p:cNvSpPr>
              <a:spLocks noChangeShapeType="1"/>
            </p:cNvSpPr>
            <p:nvPr/>
          </p:nvSpPr>
          <p:spPr bwMode="auto">
            <a:xfrm>
              <a:off x="4950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Rectangle 59"/>
            <p:cNvSpPr>
              <a:spLocks noChangeArrowheads="1"/>
            </p:cNvSpPr>
            <p:nvPr/>
          </p:nvSpPr>
          <p:spPr bwMode="auto">
            <a:xfrm>
              <a:off x="4924" y="1647"/>
              <a:ext cx="86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2120" name="Rectangle 60"/>
            <p:cNvSpPr>
              <a:spLocks noChangeArrowheads="1"/>
            </p:cNvSpPr>
            <p:nvPr/>
          </p:nvSpPr>
          <p:spPr bwMode="auto">
            <a:xfrm>
              <a:off x="3347" y="2007"/>
              <a:ext cx="93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21" name="Line 61"/>
            <p:cNvSpPr>
              <a:spLocks noChangeShapeType="1"/>
            </p:cNvSpPr>
            <p:nvPr/>
          </p:nvSpPr>
          <p:spPr bwMode="auto">
            <a:xfrm>
              <a:off x="3416" y="202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Rectangle 62"/>
            <p:cNvSpPr>
              <a:spLocks noChangeArrowheads="1"/>
            </p:cNvSpPr>
            <p:nvPr/>
          </p:nvSpPr>
          <p:spPr bwMode="auto">
            <a:xfrm>
              <a:off x="3381" y="1217"/>
              <a:ext cx="62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23" name="Line 63"/>
            <p:cNvSpPr>
              <a:spLocks noChangeShapeType="1"/>
            </p:cNvSpPr>
            <p:nvPr/>
          </p:nvSpPr>
          <p:spPr bwMode="auto">
            <a:xfrm>
              <a:off x="3416" y="123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Rectangle 65"/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062" name="Freeform 225"/>
          <p:cNvSpPr>
            <a:spLocks/>
          </p:cNvSpPr>
          <p:nvPr/>
        </p:nvSpPr>
        <p:spPr bwMode="auto">
          <a:xfrm>
            <a:off x="2917825" y="4667250"/>
            <a:ext cx="4824413" cy="1260475"/>
          </a:xfrm>
          <a:custGeom>
            <a:avLst/>
            <a:gdLst>
              <a:gd name="T0" fmla="*/ 2147483647 w 1277"/>
              <a:gd name="T1" fmla="*/ 2147483647 h 269"/>
              <a:gd name="T2" fmla="*/ 2147483647 w 1277"/>
              <a:gd name="T3" fmla="*/ 2147483647 h 269"/>
              <a:gd name="T4" fmla="*/ 2147483647 w 1277"/>
              <a:gd name="T5" fmla="*/ 2147483647 h 269"/>
              <a:gd name="T6" fmla="*/ 2147483647 w 1277"/>
              <a:gd name="T7" fmla="*/ 2147483647 h 269"/>
              <a:gd name="T8" fmla="*/ 2147483647 w 1277"/>
              <a:gd name="T9" fmla="*/ 2147483647 h 269"/>
              <a:gd name="T10" fmla="*/ 2147483647 w 1277"/>
              <a:gd name="T11" fmla="*/ 2147483647 h 269"/>
              <a:gd name="T12" fmla="*/ 2147483647 w 1277"/>
              <a:gd name="T13" fmla="*/ 2147483647 h 269"/>
              <a:gd name="T14" fmla="*/ 2147483647 w 1277"/>
              <a:gd name="T15" fmla="*/ 2147483647 h 269"/>
              <a:gd name="T16" fmla="*/ 2147483647 w 1277"/>
              <a:gd name="T17" fmla="*/ 2147483647 h 269"/>
              <a:gd name="T18" fmla="*/ 2147483647 w 1277"/>
              <a:gd name="T19" fmla="*/ 2147483647 h 269"/>
              <a:gd name="T20" fmla="*/ 2147483647 w 1277"/>
              <a:gd name="T21" fmla="*/ 2147483647 h 269"/>
              <a:gd name="T22" fmla="*/ 2147483647 w 1277"/>
              <a:gd name="T23" fmla="*/ 2147483647 h 269"/>
              <a:gd name="T24" fmla="*/ 2147483647 w 1277"/>
              <a:gd name="T25" fmla="*/ 2147483647 h 269"/>
              <a:gd name="T26" fmla="*/ 2147483647 w 1277"/>
              <a:gd name="T27" fmla="*/ 2147483647 h 269"/>
              <a:gd name="T28" fmla="*/ 2147483647 w 1277"/>
              <a:gd name="T29" fmla="*/ 2147483647 h 269"/>
              <a:gd name="T30" fmla="*/ 2147483647 w 1277"/>
              <a:gd name="T31" fmla="*/ 2147483647 h 269"/>
              <a:gd name="T32" fmla="*/ 2147483647 w 1277"/>
              <a:gd name="T33" fmla="*/ 2147483647 h 269"/>
              <a:gd name="T34" fmla="*/ 2147483647 w 1277"/>
              <a:gd name="T35" fmla="*/ 2147483647 h 269"/>
              <a:gd name="T36" fmla="*/ 2147483647 w 1277"/>
              <a:gd name="T37" fmla="*/ 2147483647 h 269"/>
              <a:gd name="T38" fmla="*/ 2147483647 w 1277"/>
              <a:gd name="T39" fmla="*/ 2147483647 h 269"/>
              <a:gd name="T40" fmla="*/ 2147483647 w 1277"/>
              <a:gd name="T41" fmla="*/ 2147483647 h 269"/>
              <a:gd name="T42" fmla="*/ 2147483647 w 1277"/>
              <a:gd name="T43" fmla="*/ 2147483647 h 269"/>
              <a:gd name="T44" fmla="*/ 2147483647 w 1277"/>
              <a:gd name="T45" fmla="*/ 2147483647 h 269"/>
              <a:gd name="T46" fmla="*/ 2147483647 w 1277"/>
              <a:gd name="T47" fmla="*/ 2147483647 h 269"/>
              <a:gd name="T48" fmla="*/ 2147483647 w 1277"/>
              <a:gd name="T49" fmla="*/ 2147483647 h 269"/>
              <a:gd name="T50" fmla="*/ 2147483647 w 1277"/>
              <a:gd name="T51" fmla="*/ 2147483647 h 269"/>
              <a:gd name="T52" fmla="*/ 2147483647 w 1277"/>
              <a:gd name="T53" fmla="*/ 2147483647 h 269"/>
              <a:gd name="T54" fmla="*/ 2147483647 w 1277"/>
              <a:gd name="T55" fmla="*/ 2147483647 h 269"/>
              <a:gd name="T56" fmla="*/ 2147483647 w 1277"/>
              <a:gd name="T57" fmla="*/ 2147483647 h 269"/>
              <a:gd name="T58" fmla="*/ 2147483647 w 1277"/>
              <a:gd name="T59" fmla="*/ 2147483647 h 269"/>
              <a:gd name="T60" fmla="*/ 2147483647 w 1277"/>
              <a:gd name="T61" fmla="*/ 2147483647 h 269"/>
              <a:gd name="T62" fmla="*/ 2147483647 w 1277"/>
              <a:gd name="T63" fmla="*/ 2147483647 h 269"/>
              <a:gd name="T64" fmla="*/ 2147483647 w 1277"/>
              <a:gd name="T65" fmla="*/ 2147483647 h 269"/>
              <a:gd name="T66" fmla="*/ 2147483647 w 1277"/>
              <a:gd name="T67" fmla="*/ 2147483647 h 269"/>
              <a:gd name="T68" fmla="*/ 2147483647 w 1277"/>
              <a:gd name="T69" fmla="*/ 2147483647 h 269"/>
              <a:gd name="T70" fmla="*/ 2147483647 w 1277"/>
              <a:gd name="T71" fmla="*/ 2147483647 h 269"/>
              <a:gd name="T72" fmla="*/ 2147483647 w 1277"/>
              <a:gd name="T73" fmla="*/ 2147483647 h 269"/>
              <a:gd name="T74" fmla="*/ 2147483647 w 1277"/>
              <a:gd name="T75" fmla="*/ 2147483647 h 269"/>
              <a:gd name="T76" fmla="*/ 2147483647 w 1277"/>
              <a:gd name="T77" fmla="*/ 2147483647 h 269"/>
              <a:gd name="T78" fmla="*/ 2147483647 w 1277"/>
              <a:gd name="T79" fmla="*/ 2147483647 h 269"/>
              <a:gd name="T80" fmla="*/ 2147483647 w 1277"/>
              <a:gd name="T81" fmla="*/ 2147483647 h 269"/>
              <a:gd name="T82" fmla="*/ 2147483647 w 1277"/>
              <a:gd name="T83" fmla="*/ 2147483647 h 269"/>
              <a:gd name="T84" fmla="*/ 2147483647 w 1277"/>
              <a:gd name="T85" fmla="*/ 2147483647 h 269"/>
              <a:gd name="T86" fmla="*/ 2147483647 w 1277"/>
              <a:gd name="T87" fmla="*/ 2147483647 h 269"/>
              <a:gd name="T88" fmla="*/ 2147483647 w 1277"/>
              <a:gd name="T89" fmla="*/ 2147483647 h 269"/>
              <a:gd name="T90" fmla="*/ 2147483647 w 1277"/>
              <a:gd name="T91" fmla="*/ 2147483647 h 269"/>
              <a:gd name="T92" fmla="*/ 2147483647 w 1277"/>
              <a:gd name="T93" fmla="*/ 2147483647 h 269"/>
              <a:gd name="T94" fmla="*/ 2147483647 w 1277"/>
              <a:gd name="T95" fmla="*/ 2147483647 h 269"/>
              <a:gd name="T96" fmla="*/ 2147483647 w 1277"/>
              <a:gd name="T97" fmla="*/ 2147483647 h 269"/>
              <a:gd name="T98" fmla="*/ 2147483647 w 1277"/>
              <a:gd name="T99" fmla="*/ 2147483647 h 269"/>
              <a:gd name="T100" fmla="*/ 2147483647 w 1277"/>
              <a:gd name="T101" fmla="*/ 2147483647 h 269"/>
              <a:gd name="T102" fmla="*/ 2147483647 w 1277"/>
              <a:gd name="T103" fmla="*/ 2147483647 h 269"/>
              <a:gd name="T104" fmla="*/ 2147483647 w 1277"/>
              <a:gd name="T105" fmla="*/ 2147483647 h 269"/>
              <a:gd name="T106" fmla="*/ 2147483647 w 1277"/>
              <a:gd name="T107" fmla="*/ 2147483647 h 269"/>
              <a:gd name="T108" fmla="*/ 2147483647 w 1277"/>
              <a:gd name="T109" fmla="*/ 2147483647 h 269"/>
              <a:gd name="T110" fmla="*/ 2147483647 w 1277"/>
              <a:gd name="T111" fmla="*/ 2147483647 h 269"/>
              <a:gd name="T112" fmla="*/ 2147483647 w 1277"/>
              <a:gd name="T113" fmla="*/ 2147483647 h 269"/>
              <a:gd name="T114" fmla="*/ 2147483647 w 1277"/>
              <a:gd name="T115" fmla="*/ 2147483647 h 26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269"/>
              <a:gd name="T176" fmla="*/ 1277 w 1277"/>
              <a:gd name="T177" fmla="*/ 269 h 26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269">
                <a:moveTo>
                  <a:pt x="0" y="134"/>
                </a:moveTo>
                <a:lnTo>
                  <a:pt x="2" y="131"/>
                </a:lnTo>
                <a:lnTo>
                  <a:pt x="4" y="129"/>
                </a:lnTo>
                <a:lnTo>
                  <a:pt x="6" y="126"/>
                </a:lnTo>
                <a:lnTo>
                  <a:pt x="8" y="124"/>
                </a:lnTo>
                <a:lnTo>
                  <a:pt x="10" y="121"/>
                </a:lnTo>
                <a:lnTo>
                  <a:pt x="12" y="118"/>
                </a:lnTo>
                <a:lnTo>
                  <a:pt x="14" y="116"/>
                </a:lnTo>
                <a:lnTo>
                  <a:pt x="16" y="113"/>
                </a:lnTo>
                <a:lnTo>
                  <a:pt x="18" y="110"/>
                </a:lnTo>
                <a:lnTo>
                  <a:pt x="20" y="108"/>
                </a:lnTo>
                <a:lnTo>
                  <a:pt x="22" y="105"/>
                </a:lnTo>
                <a:lnTo>
                  <a:pt x="24" y="103"/>
                </a:lnTo>
                <a:lnTo>
                  <a:pt x="26" y="100"/>
                </a:lnTo>
                <a:lnTo>
                  <a:pt x="28" y="98"/>
                </a:lnTo>
                <a:lnTo>
                  <a:pt x="30" y="95"/>
                </a:lnTo>
                <a:lnTo>
                  <a:pt x="32" y="92"/>
                </a:lnTo>
                <a:lnTo>
                  <a:pt x="34" y="90"/>
                </a:lnTo>
                <a:lnTo>
                  <a:pt x="36" y="87"/>
                </a:lnTo>
                <a:lnTo>
                  <a:pt x="38" y="85"/>
                </a:lnTo>
                <a:lnTo>
                  <a:pt x="40" y="83"/>
                </a:lnTo>
                <a:lnTo>
                  <a:pt x="42" y="80"/>
                </a:lnTo>
                <a:lnTo>
                  <a:pt x="44" y="78"/>
                </a:lnTo>
                <a:lnTo>
                  <a:pt x="46" y="75"/>
                </a:lnTo>
                <a:lnTo>
                  <a:pt x="48" y="73"/>
                </a:lnTo>
                <a:lnTo>
                  <a:pt x="50" y="71"/>
                </a:lnTo>
                <a:lnTo>
                  <a:pt x="52" y="68"/>
                </a:lnTo>
                <a:lnTo>
                  <a:pt x="54" y="66"/>
                </a:lnTo>
                <a:lnTo>
                  <a:pt x="56" y="64"/>
                </a:lnTo>
                <a:lnTo>
                  <a:pt x="58" y="62"/>
                </a:lnTo>
                <a:lnTo>
                  <a:pt x="60" y="59"/>
                </a:lnTo>
                <a:lnTo>
                  <a:pt x="62" y="57"/>
                </a:lnTo>
                <a:lnTo>
                  <a:pt x="64" y="55"/>
                </a:lnTo>
                <a:lnTo>
                  <a:pt x="66" y="53"/>
                </a:lnTo>
                <a:lnTo>
                  <a:pt x="68" y="51"/>
                </a:lnTo>
                <a:lnTo>
                  <a:pt x="70" y="49"/>
                </a:lnTo>
                <a:lnTo>
                  <a:pt x="72" y="47"/>
                </a:lnTo>
                <a:lnTo>
                  <a:pt x="74" y="45"/>
                </a:lnTo>
                <a:lnTo>
                  <a:pt x="76" y="43"/>
                </a:lnTo>
                <a:lnTo>
                  <a:pt x="78" y="41"/>
                </a:lnTo>
                <a:lnTo>
                  <a:pt x="80" y="39"/>
                </a:lnTo>
                <a:lnTo>
                  <a:pt x="82" y="37"/>
                </a:lnTo>
                <a:lnTo>
                  <a:pt x="84" y="35"/>
                </a:lnTo>
                <a:lnTo>
                  <a:pt x="86" y="34"/>
                </a:lnTo>
                <a:lnTo>
                  <a:pt x="88" y="32"/>
                </a:lnTo>
                <a:lnTo>
                  <a:pt x="90" y="30"/>
                </a:lnTo>
                <a:lnTo>
                  <a:pt x="92" y="29"/>
                </a:lnTo>
                <a:lnTo>
                  <a:pt x="94" y="27"/>
                </a:lnTo>
                <a:lnTo>
                  <a:pt x="96" y="25"/>
                </a:lnTo>
                <a:lnTo>
                  <a:pt x="98" y="24"/>
                </a:lnTo>
                <a:lnTo>
                  <a:pt x="100" y="22"/>
                </a:lnTo>
                <a:lnTo>
                  <a:pt x="102" y="21"/>
                </a:lnTo>
                <a:lnTo>
                  <a:pt x="104" y="20"/>
                </a:lnTo>
                <a:lnTo>
                  <a:pt x="106" y="18"/>
                </a:lnTo>
                <a:lnTo>
                  <a:pt x="108" y="17"/>
                </a:lnTo>
                <a:lnTo>
                  <a:pt x="110" y="16"/>
                </a:lnTo>
                <a:lnTo>
                  <a:pt x="112" y="14"/>
                </a:lnTo>
                <a:lnTo>
                  <a:pt x="114" y="13"/>
                </a:lnTo>
                <a:lnTo>
                  <a:pt x="116" y="12"/>
                </a:lnTo>
                <a:lnTo>
                  <a:pt x="118" y="11"/>
                </a:lnTo>
                <a:lnTo>
                  <a:pt x="120" y="10"/>
                </a:lnTo>
                <a:lnTo>
                  <a:pt x="122" y="9"/>
                </a:lnTo>
                <a:lnTo>
                  <a:pt x="124" y="8"/>
                </a:lnTo>
                <a:lnTo>
                  <a:pt x="126" y="7"/>
                </a:lnTo>
                <a:lnTo>
                  <a:pt x="128" y="6"/>
                </a:lnTo>
                <a:lnTo>
                  <a:pt x="130" y="6"/>
                </a:lnTo>
                <a:lnTo>
                  <a:pt x="132" y="5"/>
                </a:lnTo>
                <a:lnTo>
                  <a:pt x="134" y="4"/>
                </a:lnTo>
                <a:lnTo>
                  <a:pt x="136" y="4"/>
                </a:lnTo>
                <a:lnTo>
                  <a:pt x="138" y="3"/>
                </a:lnTo>
                <a:lnTo>
                  <a:pt x="140" y="3"/>
                </a:lnTo>
                <a:lnTo>
                  <a:pt x="142" y="2"/>
                </a:lnTo>
                <a:lnTo>
                  <a:pt x="144" y="2"/>
                </a:lnTo>
                <a:lnTo>
                  <a:pt x="146" y="1"/>
                </a:lnTo>
                <a:lnTo>
                  <a:pt x="148" y="1"/>
                </a:lnTo>
                <a:lnTo>
                  <a:pt x="150" y="1"/>
                </a:lnTo>
                <a:lnTo>
                  <a:pt x="152" y="1"/>
                </a:lnTo>
                <a:lnTo>
                  <a:pt x="154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6" y="0"/>
                </a:lnTo>
                <a:lnTo>
                  <a:pt x="168" y="1"/>
                </a:lnTo>
                <a:lnTo>
                  <a:pt x="170" y="1"/>
                </a:lnTo>
                <a:lnTo>
                  <a:pt x="172" y="1"/>
                </a:lnTo>
                <a:lnTo>
                  <a:pt x="174" y="2"/>
                </a:lnTo>
                <a:lnTo>
                  <a:pt x="176" y="2"/>
                </a:lnTo>
                <a:lnTo>
                  <a:pt x="178" y="2"/>
                </a:lnTo>
                <a:lnTo>
                  <a:pt x="180" y="3"/>
                </a:lnTo>
                <a:lnTo>
                  <a:pt x="182" y="4"/>
                </a:lnTo>
                <a:lnTo>
                  <a:pt x="184" y="4"/>
                </a:lnTo>
                <a:lnTo>
                  <a:pt x="186" y="5"/>
                </a:lnTo>
                <a:lnTo>
                  <a:pt x="188" y="6"/>
                </a:lnTo>
                <a:lnTo>
                  <a:pt x="190" y="6"/>
                </a:lnTo>
                <a:lnTo>
                  <a:pt x="192" y="7"/>
                </a:lnTo>
                <a:lnTo>
                  <a:pt x="194" y="8"/>
                </a:lnTo>
                <a:lnTo>
                  <a:pt x="196" y="9"/>
                </a:lnTo>
                <a:lnTo>
                  <a:pt x="198" y="10"/>
                </a:lnTo>
                <a:lnTo>
                  <a:pt x="200" y="11"/>
                </a:lnTo>
                <a:lnTo>
                  <a:pt x="202" y="12"/>
                </a:lnTo>
                <a:lnTo>
                  <a:pt x="204" y="13"/>
                </a:lnTo>
                <a:lnTo>
                  <a:pt x="206" y="14"/>
                </a:lnTo>
                <a:lnTo>
                  <a:pt x="208" y="15"/>
                </a:lnTo>
                <a:lnTo>
                  <a:pt x="210" y="17"/>
                </a:lnTo>
                <a:lnTo>
                  <a:pt x="212" y="18"/>
                </a:lnTo>
                <a:lnTo>
                  <a:pt x="214" y="19"/>
                </a:lnTo>
                <a:lnTo>
                  <a:pt x="216" y="21"/>
                </a:lnTo>
                <a:lnTo>
                  <a:pt x="218" y="22"/>
                </a:lnTo>
                <a:lnTo>
                  <a:pt x="220" y="23"/>
                </a:lnTo>
                <a:lnTo>
                  <a:pt x="222" y="25"/>
                </a:lnTo>
                <a:lnTo>
                  <a:pt x="224" y="27"/>
                </a:lnTo>
                <a:lnTo>
                  <a:pt x="226" y="28"/>
                </a:lnTo>
                <a:lnTo>
                  <a:pt x="228" y="30"/>
                </a:lnTo>
                <a:lnTo>
                  <a:pt x="230" y="31"/>
                </a:lnTo>
                <a:lnTo>
                  <a:pt x="232" y="33"/>
                </a:lnTo>
                <a:lnTo>
                  <a:pt x="234" y="35"/>
                </a:lnTo>
                <a:lnTo>
                  <a:pt x="236" y="37"/>
                </a:lnTo>
                <a:lnTo>
                  <a:pt x="238" y="39"/>
                </a:lnTo>
                <a:lnTo>
                  <a:pt x="240" y="40"/>
                </a:lnTo>
                <a:lnTo>
                  <a:pt x="242" y="42"/>
                </a:lnTo>
                <a:lnTo>
                  <a:pt x="244" y="44"/>
                </a:lnTo>
                <a:lnTo>
                  <a:pt x="246" y="46"/>
                </a:lnTo>
                <a:lnTo>
                  <a:pt x="248" y="48"/>
                </a:lnTo>
                <a:lnTo>
                  <a:pt x="250" y="50"/>
                </a:lnTo>
                <a:lnTo>
                  <a:pt x="252" y="52"/>
                </a:lnTo>
                <a:lnTo>
                  <a:pt x="254" y="54"/>
                </a:lnTo>
                <a:lnTo>
                  <a:pt x="256" y="57"/>
                </a:lnTo>
                <a:lnTo>
                  <a:pt x="258" y="59"/>
                </a:lnTo>
                <a:lnTo>
                  <a:pt x="260" y="61"/>
                </a:lnTo>
                <a:lnTo>
                  <a:pt x="262" y="63"/>
                </a:lnTo>
                <a:lnTo>
                  <a:pt x="264" y="65"/>
                </a:lnTo>
                <a:lnTo>
                  <a:pt x="266" y="68"/>
                </a:lnTo>
                <a:lnTo>
                  <a:pt x="268" y="70"/>
                </a:lnTo>
                <a:lnTo>
                  <a:pt x="270" y="72"/>
                </a:lnTo>
                <a:lnTo>
                  <a:pt x="272" y="75"/>
                </a:lnTo>
                <a:lnTo>
                  <a:pt x="274" y="77"/>
                </a:lnTo>
                <a:lnTo>
                  <a:pt x="276" y="80"/>
                </a:lnTo>
                <a:lnTo>
                  <a:pt x="278" y="82"/>
                </a:lnTo>
                <a:lnTo>
                  <a:pt x="280" y="84"/>
                </a:lnTo>
                <a:lnTo>
                  <a:pt x="282" y="87"/>
                </a:lnTo>
                <a:lnTo>
                  <a:pt x="284" y="89"/>
                </a:lnTo>
                <a:lnTo>
                  <a:pt x="286" y="92"/>
                </a:lnTo>
                <a:lnTo>
                  <a:pt x="288" y="94"/>
                </a:lnTo>
                <a:lnTo>
                  <a:pt x="290" y="97"/>
                </a:lnTo>
                <a:lnTo>
                  <a:pt x="292" y="99"/>
                </a:lnTo>
                <a:lnTo>
                  <a:pt x="294" y="102"/>
                </a:lnTo>
                <a:lnTo>
                  <a:pt x="296" y="105"/>
                </a:lnTo>
                <a:lnTo>
                  <a:pt x="298" y="107"/>
                </a:lnTo>
                <a:lnTo>
                  <a:pt x="300" y="110"/>
                </a:lnTo>
                <a:lnTo>
                  <a:pt x="302" y="112"/>
                </a:lnTo>
                <a:lnTo>
                  <a:pt x="304" y="115"/>
                </a:lnTo>
                <a:lnTo>
                  <a:pt x="306" y="118"/>
                </a:lnTo>
                <a:lnTo>
                  <a:pt x="308" y="120"/>
                </a:lnTo>
                <a:lnTo>
                  <a:pt x="310" y="123"/>
                </a:lnTo>
                <a:lnTo>
                  <a:pt x="312" y="125"/>
                </a:lnTo>
                <a:lnTo>
                  <a:pt x="314" y="128"/>
                </a:lnTo>
                <a:lnTo>
                  <a:pt x="316" y="131"/>
                </a:lnTo>
                <a:lnTo>
                  <a:pt x="318" y="133"/>
                </a:lnTo>
                <a:lnTo>
                  <a:pt x="320" y="136"/>
                </a:lnTo>
                <a:lnTo>
                  <a:pt x="322" y="139"/>
                </a:lnTo>
                <a:lnTo>
                  <a:pt x="324" y="141"/>
                </a:lnTo>
                <a:lnTo>
                  <a:pt x="326" y="144"/>
                </a:lnTo>
                <a:lnTo>
                  <a:pt x="328" y="147"/>
                </a:lnTo>
                <a:lnTo>
                  <a:pt x="330" y="149"/>
                </a:lnTo>
                <a:lnTo>
                  <a:pt x="332" y="152"/>
                </a:lnTo>
                <a:lnTo>
                  <a:pt x="334" y="154"/>
                </a:lnTo>
                <a:lnTo>
                  <a:pt x="336" y="157"/>
                </a:lnTo>
                <a:lnTo>
                  <a:pt x="338" y="160"/>
                </a:lnTo>
                <a:lnTo>
                  <a:pt x="340" y="162"/>
                </a:lnTo>
                <a:lnTo>
                  <a:pt x="342" y="165"/>
                </a:lnTo>
                <a:lnTo>
                  <a:pt x="344" y="167"/>
                </a:lnTo>
                <a:lnTo>
                  <a:pt x="346" y="170"/>
                </a:lnTo>
                <a:lnTo>
                  <a:pt x="348" y="173"/>
                </a:lnTo>
                <a:lnTo>
                  <a:pt x="350" y="175"/>
                </a:lnTo>
                <a:lnTo>
                  <a:pt x="352" y="178"/>
                </a:lnTo>
                <a:lnTo>
                  <a:pt x="354" y="180"/>
                </a:lnTo>
                <a:lnTo>
                  <a:pt x="356" y="183"/>
                </a:lnTo>
                <a:lnTo>
                  <a:pt x="358" y="185"/>
                </a:lnTo>
                <a:lnTo>
                  <a:pt x="360" y="187"/>
                </a:lnTo>
                <a:lnTo>
                  <a:pt x="362" y="190"/>
                </a:lnTo>
                <a:lnTo>
                  <a:pt x="364" y="192"/>
                </a:lnTo>
                <a:lnTo>
                  <a:pt x="366" y="195"/>
                </a:lnTo>
                <a:lnTo>
                  <a:pt x="368" y="197"/>
                </a:lnTo>
                <a:lnTo>
                  <a:pt x="370" y="199"/>
                </a:lnTo>
                <a:lnTo>
                  <a:pt x="372" y="202"/>
                </a:lnTo>
                <a:lnTo>
                  <a:pt x="374" y="204"/>
                </a:lnTo>
                <a:lnTo>
                  <a:pt x="376" y="206"/>
                </a:lnTo>
                <a:lnTo>
                  <a:pt x="378" y="208"/>
                </a:lnTo>
                <a:lnTo>
                  <a:pt x="380" y="211"/>
                </a:lnTo>
                <a:lnTo>
                  <a:pt x="382" y="213"/>
                </a:lnTo>
                <a:lnTo>
                  <a:pt x="384" y="215"/>
                </a:lnTo>
                <a:lnTo>
                  <a:pt x="386" y="217"/>
                </a:lnTo>
                <a:lnTo>
                  <a:pt x="388" y="219"/>
                </a:lnTo>
                <a:lnTo>
                  <a:pt x="390" y="221"/>
                </a:lnTo>
                <a:lnTo>
                  <a:pt x="392" y="223"/>
                </a:lnTo>
                <a:lnTo>
                  <a:pt x="394" y="225"/>
                </a:lnTo>
                <a:lnTo>
                  <a:pt x="396" y="227"/>
                </a:lnTo>
                <a:lnTo>
                  <a:pt x="398" y="229"/>
                </a:lnTo>
                <a:lnTo>
                  <a:pt x="400" y="231"/>
                </a:lnTo>
                <a:lnTo>
                  <a:pt x="402" y="233"/>
                </a:lnTo>
                <a:lnTo>
                  <a:pt x="404" y="234"/>
                </a:lnTo>
                <a:lnTo>
                  <a:pt x="406" y="236"/>
                </a:lnTo>
                <a:lnTo>
                  <a:pt x="408" y="238"/>
                </a:lnTo>
                <a:lnTo>
                  <a:pt x="410" y="240"/>
                </a:lnTo>
                <a:lnTo>
                  <a:pt x="412" y="241"/>
                </a:lnTo>
                <a:lnTo>
                  <a:pt x="414" y="243"/>
                </a:lnTo>
                <a:lnTo>
                  <a:pt x="416" y="244"/>
                </a:lnTo>
                <a:lnTo>
                  <a:pt x="418" y="246"/>
                </a:lnTo>
                <a:lnTo>
                  <a:pt x="420" y="247"/>
                </a:lnTo>
                <a:lnTo>
                  <a:pt x="422" y="249"/>
                </a:lnTo>
                <a:lnTo>
                  <a:pt x="424" y="250"/>
                </a:lnTo>
                <a:lnTo>
                  <a:pt x="426" y="251"/>
                </a:lnTo>
                <a:lnTo>
                  <a:pt x="428" y="253"/>
                </a:lnTo>
                <a:lnTo>
                  <a:pt x="430" y="254"/>
                </a:lnTo>
                <a:lnTo>
                  <a:pt x="432" y="255"/>
                </a:lnTo>
                <a:lnTo>
                  <a:pt x="434" y="256"/>
                </a:lnTo>
                <a:lnTo>
                  <a:pt x="436" y="257"/>
                </a:lnTo>
                <a:lnTo>
                  <a:pt x="438" y="258"/>
                </a:lnTo>
                <a:lnTo>
                  <a:pt x="440" y="259"/>
                </a:lnTo>
                <a:lnTo>
                  <a:pt x="442" y="260"/>
                </a:lnTo>
                <a:lnTo>
                  <a:pt x="444" y="261"/>
                </a:lnTo>
                <a:lnTo>
                  <a:pt x="446" y="262"/>
                </a:lnTo>
                <a:lnTo>
                  <a:pt x="448" y="263"/>
                </a:lnTo>
                <a:lnTo>
                  <a:pt x="450" y="264"/>
                </a:lnTo>
                <a:lnTo>
                  <a:pt x="452" y="264"/>
                </a:lnTo>
                <a:lnTo>
                  <a:pt x="454" y="265"/>
                </a:lnTo>
                <a:lnTo>
                  <a:pt x="456" y="266"/>
                </a:lnTo>
                <a:lnTo>
                  <a:pt x="458" y="266"/>
                </a:lnTo>
                <a:lnTo>
                  <a:pt x="460" y="267"/>
                </a:lnTo>
                <a:lnTo>
                  <a:pt x="462" y="267"/>
                </a:lnTo>
                <a:lnTo>
                  <a:pt x="464" y="267"/>
                </a:lnTo>
                <a:lnTo>
                  <a:pt x="466" y="268"/>
                </a:lnTo>
                <a:lnTo>
                  <a:pt x="468" y="268"/>
                </a:lnTo>
                <a:lnTo>
                  <a:pt x="470" y="268"/>
                </a:lnTo>
                <a:lnTo>
                  <a:pt x="472" y="269"/>
                </a:lnTo>
                <a:lnTo>
                  <a:pt x="474" y="269"/>
                </a:lnTo>
                <a:lnTo>
                  <a:pt x="476" y="269"/>
                </a:lnTo>
                <a:lnTo>
                  <a:pt x="478" y="269"/>
                </a:lnTo>
                <a:lnTo>
                  <a:pt x="480" y="269"/>
                </a:lnTo>
                <a:lnTo>
                  <a:pt x="482" y="269"/>
                </a:lnTo>
                <a:lnTo>
                  <a:pt x="484" y="269"/>
                </a:lnTo>
                <a:lnTo>
                  <a:pt x="486" y="268"/>
                </a:lnTo>
                <a:lnTo>
                  <a:pt x="488" y="268"/>
                </a:lnTo>
                <a:lnTo>
                  <a:pt x="490" y="268"/>
                </a:lnTo>
                <a:lnTo>
                  <a:pt x="492" y="268"/>
                </a:lnTo>
                <a:lnTo>
                  <a:pt x="494" y="267"/>
                </a:lnTo>
                <a:lnTo>
                  <a:pt x="496" y="267"/>
                </a:lnTo>
                <a:lnTo>
                  <a:pt x="498" y="266"/>
                </a:lnTo>
                <a:lnTo>
                  <a:pt x="500" y="266"/>
                </a:lnTo>
                <a:lnTo>
                  <a:pt x="502" y="265"/>
                </a:lnTo>
                <a:lnTo>
                  <a:pt x="504" y="265"/>
                </a:lnTo>
                <a:lnTo>
                  <a:pt x="506" y="264"/>
                </a:lnTo>
                <a:lnTo>
                  <a:pt x="508" y="263"/>
                </a:lnTo>
                <a:lnTo>
                  <a:pt x="510" y="262"/>
                </a:lnTo>
                <a:lnTo>
                  <a:pt x="512" y="262"/>
                </a:lnTo>
                <a:lnTo>
                  <a:pt x="514" y="261"/>
                </a:lnTo>
                <a:lnTo>
                  <a:pt x="516" y="260"/>
                </a:lnTo>
                <a:lnTo>
                  <a:pt x="518" y="259"/>
                </a:lnTo>
                <a:lnTo>
                  <a:pt x="520" y="258"/>
                </a:lnTo>
                <a:lnTo>
                  <a:pt x="522" y="257"/>
                </a:lnTo>
                <a:lnTo>
                  <a:pt x="524" y="256"/>
                </a:lnTo>
                <a:lnTo>
                  <a:pt x="526" y="254"/>
                </a:lnTo>
                <a:lnTo>
                  <a:pt x="528" y="253"/>
                </a:lnTo>
                <a:lnTo>
                  <a:pt x="530" y="252"/>
                </a:lnTo>
                <a:lnTo>
                  <a:pt x="532" y="251"/>
                </a:lnTo>
                <a:lnTo>
                  <a:pt x="534" y="249"/>
                </a:lnTo>
                <a:lnTo>
                  <a:pt x="536" y="248"/>
                </a:lnTo>
                <a:lnTo>
                  <a:pt x="538" y="246"/>
                </a:lnTo>
                <a:lnTo>
                  <a:pt x="540" y="245"/>
                </a:lnTo>
                <a:lnTo>
                  <a:pt x="542" y="243"/>
                </a:lnTo>
                <a:lnTo>
                  <a:pt x="544" y="242"/>
                </a:lnTo>
                <a:lnTo>
                  <a:pt x="546" y="240"/>
                </a:lnTo>
                <a:lnTo>
                  <a:pt x="548" y="239"/>
                </a:lnTo>
                <a:lnTo>
                  <a:pt x="550" y="237"/>
                </a:lnTo>
                <a:lnTo>
                  <a:pt x="552" y="235"/>
                </a:lnTo>
                <a:lnTo>
                  <a:pt x="554" y="233"/>
                </a:lnTo>
                <a:lnTo>
                  <a:pt x="556" y="232"/>
                </a:lnTo>
                <a:lnTo>
                  <a:pt x="558" y="230"/>
                </a:lnTo>
                <a:lnTo>
                  <a:pt x="560" y="228"/>
                </a:lnTo>
                <a:lnTo>
                  <a:pt x="562" y="226"/>
                </a:lnTo>
                <a:lnTo>
                  <a:pt x="564" y="224"/>
                </a:lnTo>
                <a:lnTo>
                  <a:pt x="566" y="222"/>
                </a:lnTo>
                <a:lnTo>
                  <a:pt x="568" y="220"/>
                </a:lnTo>
                <a:lnTo>
                  <a:pt x="570" y="218"/>
                </a:lnTo>
                <a:lnTo>
                  <a:pt x="572" y="216"/>
                </a:lnTo>
                <a:lnTo>
                  <a:pt x="574" y="214"/>
                </a:lnTo>
                <a:lnTo>
                  <a:pt x="576" y="211"/>
                </a:lnTo>
                <a:lnTo>
                  <a:pt x="578" y="209"/>
                </a:lnTo>
                <a:lnTo>
                  <a:pt x="580" y="207"/>
                </a:lnTo>
                <a:lnTo>
                  <a:pt x="582" y="205"/>
                </a:lnTo>
                <a:lnTo>
                  <a:pt x="584" y="203"/>
                </a:lnTo>
                <a:lnTo>
                  <a:pt x="586" y="200"/>
                </a:lnTo>
                <a:lnTo>
                  <a:pt x="588" y="198"/>
                </a:lnTo>
                <a:lnTo>
                  <a:pt x="590" y="196"/>
                </a:lnTo>
                <a:lnTo>
                  <a:pt x="592" y="193"/>
                </a:lnTo>
                <a:lnTo>
                  <a:pt x="594" y="191"/>
                </a:lnTo>
                <a:lnTo>
                  <a:pt x="596" y="188"/>
                </a:lnTo>
                <a:lnTo>
                  <a:pt x="598" y="186"/>
                </a:lnTo>
                <a:lnTo>
                  <a:pt x="600" y="184"/>
                </a:lnTo>
                <a:lnTo>
                  <a:pt x="602" y="181"/>
                </a:lnTo>
                <a:lnTo>
                  <a:pt x="604" y="179"/>
                </a:lnTo>
                <a:lnTo>
                  <a:pt x="606" y="176"/>
                </a:lnTo>
                <a:lnTo>
                  <a:pt x="608" y="174"/>
                </a:lnTo>
                <a:lnTo>
                  <a:pt x="610" y="171"/>
                </a:lnTo>
                <a:lnTo>
                  <a:pt x="612" y="169"/>
                </a:lnTo>
                <a:lnTo>
                  <a:pt x="614" y="166"/>
                </a:lnTo>
                <a:lnTo>
                  <a:pt x="616" y="163"/>
                </a:lnTo>
                <a:lnTo>
                  <a:pt x="618" y="161"/>
                </a:lnTo>
                <a:lnTo>
                  <a:pt x="620" y="158"/>
                </a:lnTo>
                <a:lnTo>
                  <a:pt x="622" y="156"/>
                </a:lnTo>
                <a:lnTo>
                  <a:pt x="624" y="153"/>
                </a:lnTo>
                <a:lnTo>
                  <a:pt x="626" y="150"/>
                </a:lnTo>
                <a:lnTo>
                  <a:pt x="628" y="148"/>
                </a:lnTo>
                <a:lnTo>
                  <a:pt x="630" y="145"/>
                </a:lnTo>
                <a:lnTo>
                  <a:pt x="632" y="142"/>
                </a:lnTo>
                <a:lnTo>
                  <a:pt x="634" y="140"/>
                </a:lnTo>
                <a:lnTo>
                  <a:pt x="636" y="137"/>
                </a:lnTo>
                <a:lnTo>
                  <a:pt x="638" y="135"/>
                </a:lnTo>
                <a:lnTo>
                  <a:pt x="640" y="132"/>
                </a:lnTo>
                <a:lnTo>
                  <a:pt x="642" y="129"/>
                </a:lnTo>
                <a:lnTo>
                  <a:pt x="644" y="127"/>
                </a:lnTo>
                <a:lnTo>
                  <a:pt x="646" y="124"/>
                </a:lnTo>
                <a:lnTo>
                  <a:pt x="648" y="121"/>
                </a:lnTo>
                <a:lnTo>
                  <a:pt x="650" y="119"/>
                </a:lnTo>
                <a:lnTo>
                  <a:pt x="652" y="116"/>
                </a:lnTo>
                <a:lnTo>
                  <a:pt x="654" y="113"/>
                </a:lnTo>
                <a:lnTo>
                  <a:pt x="656" y="111"/>
                </a:lnTo>
                <a:lnTo>
                  <a:pt x="658" y="108"/>
                </a:lnTo>
                <a:lnTo>
                  <a:pt x="660" y="106"/>
                </a:lnTo>
                <a:lnTo>
                  <a:pt x="662" y="103"/>
                </a:lnTo>
                <a:lnTo>
                  <a:pt x="664" y="100"/>
                </a:lnTo>
                <a:lnTo>
                  <a:pt x="666" y="98"/>
                </a:lnTo>
                <a:lnTo>
                  <a:pt x="668" y="95"/>
                </a:lnTo>
                <a:lnTo>
                  <a:pt x="670" y="93"/>
                </a:lnTo>
                <a:lnTo>
                  <a:pt x="672" y="90"/>
                </a:lnTo>
                <a:lnTo>
                  <a:pt x="674" y="88"/>
                </a:lnTo>
                <a:lnTo>
                  <a:pt x="676" y="85"/>
                </a:lnTo>
                <a:lnTo>
                  <a:pt x="678" y="83"/>
                </a:lnTo>
                <a:lnTo>
                  <a:pt x="680" y="81"/>
                </a:lnTo>
                <a:lnTo>
                  <a:pt x="682" y="78"/>
                </a:lnTo>
                <a:lnTo>
                  <a:pt x="684" y="76"/>
                </a:lnTo>
                <a:lnTo>
                  <a:pt x="686" y="73"/>
                </a:lnTo>
                <a:lnTo>
                  <a:pt x="688" y="71"/>
                </a:lnTo>
                <a:lnTo>
                  <a:pt x="690" y="69"/>
                </a:lnTo>
                <a:lnTo>
                  <a:pt x="692" y="66"/>
                </a:lnTo>
                <a:lnTo>
                  <a:pt x="694" y="64"/>
                </a:lnTo>
                <a:lnTo>
                  <a:pt x="696" y="62"/>
                </a:lnTo>
                <a:lnTo>
                  <a:pt x="698" y="60"/>
                </a:lnTo>
                <a:lnTo>
                  <a:pt x="700" y="58"/>
                </a:lnTo>
                <a:lnTo>
                  <a:pt x="702" y="55"/>
                </a:lnTo>
                <a:lnTo>
                  <a:pt x="704" y="53"/>
                </a:lnTo>
                <a:lnTo>
                  <a:pt x="706" y="51"/>
                </a:lnTo>
                <a:lnTo>
                  <a:pt x="708" y="49"/>
                </a:lnTo>
                <a:lnTo>
                  <a:pt x="710" y="47"/>
                </a:lnTo>
                <a:lnTo>
                  <a:pt x="712" y="45"/>
                </a:lnTo>
                <a:lnTo>
                  <a:pt x="714" y="43"/>
                </a:lnTo>
                <a:lnTo>
                  <a:pt x="716" y="41"/>
                </a:lnTo>
                <a:lnTo>
                  <a:pt x="718" y="39"/>
                </a:lnTo>
                <a:lnTo>
                  <a:pt x="720" y="37"/>
                </a:lnTo>
                <a:lnTo>
                  <a:pt x="722" y="36"/>
                </a:lnTo>
                <a:lnTo>
                  <a:pt x="724" y="34"/>
                </a:lnTo>
                <a:lnTo>
                  <a:pt x="726" y="32"/>
                </a:lnTo>
                <a:lnTo>
                  <a:pt x="728" y="30"/>
                </a:lnTo>
                <a:lnTo>
                  <a:pt x="730" y="29"/>
                </a:lnTo>
                <a:lnTo>
                  <a:pt x="732" y="27"/>
                </a:lnTo>
                <a:lnTo>
                  <a:pt x="734" y="26"/>
                </a:lnTo>
                <a:lnTo>
                  <a:pt x="736" y="24"/>
                </a:lnTo>
                <a:lnTo>
                  <a:pt x="738" y="23"/>
                </a:lnTo>
                <a:lnTo>
                  <a:pt x="740" y="21"/>
                </a:lnTo>
                <a:lnTo>
                  <a:pt x="742" y="20"/>
                </a:lnTo>
                <a:lnTo>
                  <a:pt x="744" y="18"/>
                </a:lnTo>
                <a:lnTo>
                  <a:pt x="746" y="17"/>
                </a:lnTo>
                <a:lnTo>
                  <a:pt x="748" y="16"/>
                </a:lnTo>
                <a:lnTo>
                  <a:pt x="750" y="15"/>
                </a:lnTo>
                <a:lnTo>
                  <a:pt x="752" y="13"/>
                </a:lnTo>
                <a:lnTo>
                  <a:pt x="754" y="12"/>
                </a:lnTo>
                <a:lnTo>
                  <a:pt x="756" y="11"/>
                </a:lnTo>
                <a:lnTo>
                  <a:pt x="758" y="10"/>
                </a:lnTo>
                <a:lnTo>
                  <a:pt x="760" y="9"/>
                </a:lnTo>
                <a:lnTo>
                  <a:pt x="762" y="8"/>
                </a:lnTo>
                <a:lnTo>
                  <a:pt x="764" y="7"/>
                </a:lnTo>
                <a:lnTo>
                  <a:pt x="766" y="7"/>
                </a:lnTo>
                <a:lnTo>
                  <a:pt x="768" y="6"/>
                </a:lnTo>
                <a:lnTo>
                  <a:pt x="770" y="5"/>
                </a:lnTo>
                <a:lnTo>
                  <a:pt x="772" y="4"/>
                </a:lnTo>
                <a:lnTo>
                  <a:pt x="774" y="4"/>
                </a:lnTo>
                <a:lnTo>
                  <a:pt x="776" y="3"/>
                </a:lnTo>
                <a:lnTo>
                  <a:pt x="778" y="3"/>
                </a:lnTo>
                <a:lnTo>
                  <a:pt x="780" y="2"/>
                </a:lnTo>
                <a:lnTo>
                  <a:pt x="782" y="2"/>
                </a:lnTo>
                <a:lnTo>
                  <a:pt x="784" y="1"/>
                </a:lnTo>
                <a:lnTo>
                  <a:pt x="786" y="1"/>
                </a:lnTo>
                <a:lnTo>
                  <a:pt x="788" y="1"/>
                </a:lnTo>
                <a:lnTo>
                  <a:pt x="790" y="1"/>
                </a:lnTo>
                <a:lnTo>
                  <a:pt x="792" y="0"/>
                </a:lnTo>
                <a:lnTo>
                  <a:pt x="794" y="0"/>
                </a:lnTo>
                <a:lnTo>
                  <a:pt x="796" y="0"/>
                </a:lnTo>
                <a:lnTo>
                  <a:pt x="798" y="0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6" y="1"/>
                </a:lnTo>
                <a:lnTo>
                  <a:pt x="808" y="1"/>
                </a:lnTo>
                <a:lnTo>
                  <a:pt x="810" y="1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3"/>
                </a:lnTo>
                <a:lnTo>
                  <a:pt x="820" y="3"/>
                </a:lnTo>
                <a:lnTo>
                  <a:pt x="822" y="4"/>
                </a:lnTo>
                <a:lnTo>
                  <a:pt x="824" y="5"/>
                </a:lnTo>
                <a:lnTo>
                  <a:pt x="826" y="5"/>
                </a:lnTo>
                <a:lnTo>
                  <a:pt x="828" y="6"/>
                </a:lnTo>
                <a:lnTo>
                  <a:pt x="830" y="7"/>
                </a:lnTo>
                <a:lnTo>
                  <a:pt x="832" y="8"/>
                </a:lnTo>
                <a:lnTo>
                  <a:pt x="834" y="9"/>
                </a:lnTo>
                <a:lnTo>
                  <a:pt x="836" y="10"/>
                </a:lnTo>
                <a:lnTo>
                  <a:pt x="838" y="11"/>
                </a:lnTo>
                <a:lnTo>
                  <a:pt x="840" y="12"/>
                </a:lnTo>
                <a:lnTo>
                  <a:pt x="842" y="13"/>
                </a:lnTo>
                <a:lnTo>
                  <a:pt x="844" y="14"/>
                </a:lnTo>
                <a:lnTo>
                  <a:pt x="846" y="15"/>
                </a:lnTo>
                <a:lnTo>
                  <a:pt x="848" y="16"/>
                </a:lnTo>
                <a:lnTo>
                  <a:pt x="850" y="18"/>
                </a:lnTo>
                <a:lnTo>
                  <a:pt x="852" y="19"/>
                </a:lnTo>
                <a:lnTo>
                  <a:pt x="854" y="20"/>
                </a:lnTo>
                <a:lnTo>
                  <a:pt x="856" y="22"/>
                </a:lnTo>
                <a:lnTo>
                  <a:pt x="858" y="23"/>
                </a:lnTo>
                <a:lnTo>
                  <a:pt x="860" y="25"/>
                </a:lnTo>
                <a:lnTo>
                  <a:pt x="862" y="26"/>
                </a:lnTo>
                <a:lnTo>
                  <a:pt x="864" y="28"/>
                </a:lnTo>
                <a:lnTo>
                  <a:pt x="866" y="29"/>
                </a:lnTo>
                <a:lnTo>
                  <a:pt x="868" y="31"/>
                </a:lnTo>
                <a:lnTo>
                  <a:pt x="870" y="33"/>
                </a:lnTo>
                <a:lnTo>
                  <a:pt x="872" y="35"/>
                </a:lnTo>
                <a:lnTo>
                  <a:pt x="874" y="36"/>
                </a:lnTo>
                <a:lnTo>
                  <a:pt x="876" y="38"/>
                </a:lnTo>
                <a:lnTo>
                  <a:pt x="878" y="40"/>
                </a:lnTo>
                <a:lnTo>
                  <a:pt x="880" y="42"/>
                </a:lnTo>
                <a:lnTo>
                  <a:pt x="882" y="44"/>
                </a:lnTo>
                <a:lnTo>
                  <a:pt x="884" y="46"/>
                </a:lnTo>
                <a:lnTo>
                  <a:pt x="886" y="48"/>
                </a:lnTo>
                <a:lnTo>
                  <a:pt x="888" y="50"/>
                </a:lnTo>
                <a:lnTo>
                  <a:pt x="890" y="52"/>
                </a:lnTo>
                <a:lnTo>
                  <a:pt x="892" y="54"/>
                </a:lnTo>
                <a:lnTo>
                  <a:pt x="894" y="56"/>
                </a:lnTo>
                <a:lnTo>
                  <a:pt x="896" y="58"/>
                </a:lnTo>
                <a:lnTo>
                  <a:pt x="898" y="61"/>
                </a:lnTo>
                <a:lnTo>
                  <a:pt x="900" y="63"/>
                </a:lnTo>
                <a:lnTo>
                  <a:pt x="902" y="65"/>
                </a:lnTo>
                <a:lnTo>
                  <a:pt x="904" y="67"/>
                </a:lnTo>
                <a:lnTo>
                  <a:pt x="906" y="70"/>
                </a:lnTo>
                <a:lnTo>
                  <a:pt x="908" y="72"/>
                </a:lnTo>
                <a:lnTo>
                  <a:pt x="910" y="74"/>
                </a:lnTo>
                <a:lnTo>
                  <a:pt x="912" y="77"/>
                </a:lnTo>
                <a:lnTo>
                  <a:pt x="914" y="79"/>
                </a:lnTo>
                <a:lnTo>
                  <a:pt x="916" y="82"/>
                </a:lnTo>
                <a:lnTo>
                  <a:pt x="918" y="84"/>
                </a:lnTo>
                <a:lnTo>
                  <a:pt x="920" y="86"/>
                </a:lnTo>
                <a:lnTo>
                  <a:pt x="922" y="89"/>
                </a:lnTo>
                <a:lnTo>
                  <a:pt x="924" y="91"/>
                </a:lnTo>
                <a:lnTo>
                  <a:pt x="926" y="94"/>
                </a:lnTo>
                <a:lnTo>
                  <a:pt x="928" y="96"/>
                </a:lnTo>
                <a:lnTo>
                  <a:pt x="930" y="99"/>
                </a:lnTo>
                <a:lnTo>
                  <a:pt x="932" y="102"/>
                </a:lnTo>
                <a:lnTo>
                  <a:pt x="934" y="104"/>
                </a:lnTo>
                <a:lnTo>
                  <a:pt x="936" y="107"/>
                </a:lnTo>
                <a:lnTo>
                  <a:pt x="938" y="109"/>
                </a:lnTo>
                <a:lnTo>
                  <a:pt x="940" y="112"/>
                </a:lnTo>
                <a:lnTo>
                  <a:pt x="942" y="115"/>
                </a:lnTo>
                <a:lnTo>
                  <a:pt x="944" y="117"/>
                </a:lnTo>
                <a:lnTo>
                  <a:pt x="946" y="120"/>
                </a:lnTo>
                <a:lnTo>
                  <a:pt x="948" y="122"/>
                </a:lnTo>
                <a:lnTo>
                  <a:pt x="950" y="125"/>
                </a:lnTo>
                <a:lnTo>
                  <a:pt x="952" y="128"/>
                </a:lnTo>
                <a:lnTo>
                  <a:pt x="954" y="130"/>
                </a:lnTo>
                <a:lnTo>
                  <a:pt x="956" y="133"/>
                </a:lnTo>
                <a:lnTo>
                  <a:pt x="958" y="136"/>
                </a:lnTo>
                <a:lnTo>
                  <a:pt x="960" y="138"/>
                </a:lnTo>
                <a:lnTo>
                  <a:pt x="962" y="141"/>
                </a:lnTo>
                <a:lnTo>
                  <a:pt x="964" y="144"/>
                </a:lnTo>
                <a:lnTo>
                  <a:pt x="966" y="146"/>
                </a:lnTo>
                <a:lnTo>
                  <a:pt x="968" y="149"/>
                </a:lnTo>
                <a:lnTo>
                  <a:pt x="970" y="151"/>
                </a:lnTo>
                <a:lnTo>
                  <a:pt x="972" y="154"/>
                </a:lnTo>
                <a:lnTo>
                  <a:pt x="974" y="157"/>
                </a:lnTo>
                <a:lnTo>
                  <a:pt x="976" y="159"/>
                </a:lnTo>
                <a:lnTo>
                  <a:pt x="978" y="162"/>
                </a:lnTo>
                <a:lnTo>
                  <a:pt x="980" y="164"/>
                </a:lnTo>
                <a:lnTo>
                  <a:pt x="982" y="167"/>
                </a:lnTo>
                <a:lnTo>
                  <a:pt x="984" y="170"/>
                </a:lnTo>
                <a:lnTo>
                  <a:pt x="986" y="172"/>
                </a:lnTo>
                <a:lnTo>
                  <a:pt x="988" y="175"/>
                </a:lnTo>
                <a:lnTo>
                  <a:pt x="990" y="177"/>
                </a:lnTo>
                <a:lnTo>
                  <a:pt x="992" y="180"/>
                </a:lnTo>
                <a:lnTo>
                  <a:pt x="994" y="182"/>
                </a:lnTo>
                <a:lnTo>
                  <a:pt x="996" y="185"/>
                </a:lnTo>
                <a:lnTo>
                  <a:pt x="998" y="187"/>
                </a:lnTo>
                <a:lnTo>
                  <a:pt x="1000" y="189"/>
                </a:lnTo>
                <a:lnTo>
                  <a:pt x="1002" y="192"/>
                </a:lnTo>
                <a:lnTo>
                  <a:pt x="1004" y="194"/>
                </a:lnTo>
                <a:lnTo>
                  <a:pt x="1006" y="197"/>
                </a:lnTo>
                <a:lnTo>
                  <a:pt x="1008" y="199"/>
                </a:lnTo>
                <a:lnTo>
                  <a:pt x="1010" y="201"/>
                </a:lnTo>
                <a:lnTo>
                  <a:pt x="1012" y="204"/>
                </a:lnTo>
                <a:lnTo>
                  <a:pt x="1014" y="206"/>
                </a:lnTo>
                <a:lnTo>
                  <a:pt x="1016" y="208"/>
                </a:lnTo>
                <a:lnTo>
                  <a:pt x="1018" y="210"/>
                </a:lnTo>
                <a:lnTo>
                  <a:pt x="1020" y="212"/>
                </a:lnTo>
                <a:lnTo>
                  <a:pt x="1022" y="215"/>
                </a:lnTo>
                <a:lnTo>
                  <a:pt x="1024" y="217"/>
                </a:lnTo>
                <a:lnTo>
                  <a:pt x="1026" y="219"/>
                </a:lnTo>
                <a:lnTo>
                  <a:pt x="1028" y="221"/>
                </a:lnTo>
                <a:lnTo>
                  <a:pt x="1030" y="223"/>
                </a:lnTo>
                <a:lnTo>
                  <a:pt x="1032" y="225"/>
                </a:lnTo>
                <a:lnTo>
                  <a:pt x="1034" y="227"/>
                </a:lnTo>
                <a:lnTo>
                  <a:pt x="1036" y="229"/>
                </a:lnTo>
                <a:lnTo>
                  <a:pt x="1038" y="230"/>
                </a:lnTo>
                <a:lnTo>
                  <a:pt x="1040" y="232"/>
                </a:lnTo>
                <a:lnTo>
                  <a:pt x="1042" y="234"/>
                </a:lnTo>
                <a:lnTo>
                  <a:pt x="1044" y="236"/>
                </a:lnTo>
                <a:lnTo>
                  <a:pt x="1046" y="238"/>
                </a:lnTo>
                <a:lnTo>
                  <a:pt x="1048" y="239"/>
                </a:lnTo>
                <a:lnTo>
                  <a:pt x="1050" y="241"/>
                </a:lnTo>
                <a:lnTo>
                  <a:pt x="1052" y="242"/>
                </a:lnTo>
                <a:lnTo>
                  <a:pt x="1054" y="244"/>
                </a:lnTo>
                <a:lnTo>
                  <a:pt x="1056" y="246"/>
                </a:lnTo>
                <a:lnTo>
                  <a:pt x="1058" y="247"/>
                </a:lnTo>
                <a:lnTo>
                  <a:pt x="1060" y="248"/>
                </a:lnTo>
                <a:lnTo>
                  <a:pt x="1062" y="250"/>
                </a:lnTo>
                <a:lnTo>
                  <a:pt x="1064" y="251"/>
                </a:lnTo>
                <a:lnTo>
                  <a:pt x="1066" y="252"/>
                </a:lnTo>
                <a:lnTo>
                  <a:pt x="1068" y="254"/>
                </a:lnTo>
                <a:lnTo>
                  <a:pt x="1070" y="255"/>
                </a:lnTo>
                <a:lnTo>
                  <a:pt x="1072" y="256"/>
                </a:lnTo>
                <a:lnTo>
                  <a:pt x="1074" y="257"/>
                </a:lnTo>
                <a:lnTo>
                  <a:pt x="1076" y="258"/>
                </a:lnTo>
                <a:lnTo>
                  <a:pt x="1078" y="259"/>
                </a:lnTo>
                <a:lnTo>
                  <a:pt x="1080" y="260"/>
                </a:lnTo>
                <a:lnTo>
                  <a:pt x="1082" y="261"/>
                </a:lnTo>
                <a:lnTo>
                  <a:pt x="1084" y="262"/>
                </a:lnTo>
                <a:lnTo>
                  <a:pt x="1086" y="263"/>
                </a:lnTo>
                <a:lnTo>
                  <a:pt x="1088" y="263"/>
                </a:lnTo>
                <a:lnTo>
                  <a:pt x="1090" y="264"/>
                </a:lnTo>
                <a:lnTo>
                  <a:pt x="1092" y="265"/>
                </a:lnTo>
                <a:lnTo>
                  <a:pt x="1094" y="265"/>
                </a:lnTo>
                <a:lnTo>
                  <a:pt x="1096" y="266"/>
                </a:lnTo>
                <a:lnTo>
                  <a:pt x="1098" y="267"/>
                </a:lnTo>
                <a:lnTo>
                  <a:pt x="1100" y="267"/>
                </a:lnTo>
                <a:lnTo>
                  <a:pt x="1102" y="267"/>
                </a:lnTo>
                <a:lnTo>
                  <a:pt x="1104" y="268"/>
                </a:lnTo>
                <a:lnTo>
                  <a:pt x="1106" y="268"/>
                </a:lnTo>
                <a:lnTo>
                  <a:pt x="1108" y="268"/>
                </a:lnTo>
                <a:lnTo>
                  <a:pt x="1110" y="269"/>
                </a:lnTo>
                <a:lnTo>
                  <a:pt x="1112" y="269"/>
                </a:lnTo>
                <a:lnTo>
                  <a:pt x="1114" y="269"/>
                </a:lnTo>
                <a:lnTo>
                  <a:pt x="1116" y="269"/>
                </a:lnTo>
                <a:lnTo>
                  <a:pt x="1118" y="269"/>
                </a:lnTo>
                <a:lnTo>
                  <a:pt x="1120" y="269"/>
                </a:lnTo>
                <a:lnTo>
                  <a:pt x="1122" y="269"/>
                </a:lnTo>
                <a:lnTo>
                  <a:pt x="1124" y="268"/>
                </a:lnTo>
                <a:lnTo>
                  <a:pt x="1126" y="268"/>
                </a:lnTo>
                <a:lnTo>
                  <a:pt x="1128" y="268"/>
                </a:lnTo>
                <a:lnTo>
                  <a:pt x="1130" y="268"/>
                </a:lnTo>
                <a:lnTo>
                  <a:pt x="1132" y="267"/>
                </a:lnTo>
                <a:lnTo>
                  <a:pt x="1134" y="267"/>
                </a:lnTo>
                <a:lnTo>
                  <a:pt x="1136" y="266"/>
                </a:lnTo>
                <a:lnTo>
                  <a:pt x="1138" y="266"/>
                </a:lnTo>
                <a:lnTo>
                  <a:pt x="1140" y="265"/>
                </a:lnTo>
                <a:lnTo>
                  <a:pt x="1142" y="265"/>
                </a:lnTo>
                <a:lnTo>
                  <a:pt x="1144" y="264"/>
                </a:lnTo>
                <a:lnTo>
                  <a:pt x="1146" y="263"/>
                </a:lnTo>
                <a:lnTo>
                  <a:pt x="1148" y="263"/>
                </a:lnTo>
                <a:lnTo>
                  <a:pt x="1150" y="262"/>
                </a:lnTo>
                <a:lnTo>
                  <a:pt x="1152" y="261"/>
                </a:lnTo>
                <a:lnTo>
                  <a:pt x="1154" y="260"/>
                </a:lnTo>
                <a:lnTo>
                  <a:pt x="1156" y="259"/>
                </a:lnTo>
                <a:lnTo>
                  <a:pt x="1158" y="258"/>
                </a:lnTo>
                <a:lnTo>
                  <a:pt x="1160" y="257"/>
                </a:lnTo>
                <a:lnTo>
                  <a:pt x="1162" y="256"/>
                </a:lnTo>
                <a:lnTo>
                  <a:pt x="1164" y="255"/>
                </a:lnTo>
                <a:lnTo>
                  <a:pt x="1166" y="253"/>
                </a:lnTo>
                <a:lnTo>
                  <a:pt x="1168" y="252"/>
                </a:lnTo>
                <a:lnTo>
                  <a:pt x="1170" y="251"/>
                </a:lnTo>
                <a:lnTo>
                  <a:pt x="1172" y="249"/>
                </a:lnTo>
                <a:lnTo>
                  <a:pt x="1174" y="248"/>
                </a:lnTo>
                <a:lnTo>
                  <a:pt x="1176" y="247"/>
                </a:lnTo>
                <a:lnTo>
                  <a:pt x="1178" y="245"/>
                </a:lnTo>
                <a:lnTo>
                  <a:pt x="1180" y="244"/>
                </a:lnTo>
                <a:lnTo>
                  <a:pt x="1182" y="242"/>
                </a:lnTo>
                <a:lnTo>
                  <a:pt x="1184" y="240"/>
                </a:lnTo>
                <a:lnTo>
                  <a:pt x="1186" y="239"/>
                </a:lnTo>
                <a:lnTo>
                  <a:pt x="1188" y="237"/>
                </a:lnTo>
                <a:lnTo>
                  <a:pt x="1190" y="235"/>
                </a:lnTo>
                <a:lnTo>
                  <a:pt x="1192" y="234"/>
                </a:lnTo>
                <a:lnTo>
                  <a:pt x="1194" y="232"/>
                </a:lnTo>
                <a:lnTo>
                  <a:pt x="1196" y="230"/>
                </a:lnTo>
                <a:lnTo>
                  <a:pt x="1198" y="228"/>
                </a:lnTo>
                <a:lnTo>
                  <a:pt x="1200" y="226"/>
                </a:lnTo>
                <a:lnTo>
                  <a:pt x="1202" y="224"/>
                </a:lnTo>
                <a:lnTo>
                  <a:pt x="1204" y="222"/>
                </a:lnTo>
                <a:lnTo>
                  <a:pt x="1206" y="220"/>
                </a:lnTo>
                <a:lnTo>
                  <a:pt x="1208" y="218"/>
                </a:lnTo>
                <a:lnTo>
                  <a:pt x="1210" y="216"/>
                </a:lnTo>
                <a:lnTo>
                  <a:pt x="1212" y="214"/>
                </a:lnTo>
                <a:lnTo>
                  <a:pt x="1214" y="212"/>
                </a:lnTo>
                <a:lnTo>
                  <a:pt x="1216" y="210"/>
                </a:lnTo>
                <a:lnTo>
                  <a:pt x="1218" y="207"/>
                </a:lnTo>
                <a:lnTo>
                  <a:pt x="1220" y="205"/>
                </a:lnTo>
                <a:lnTo>
                  <a:pt x="1222" y="203"/>
                </a:lnTo>
                <a:lnTo>
                  <a:pt x="1224" y="201"/>
                </a:lnTo>
                <a:lnTo>
                  <a:pt x="1226" y="198"/>
                </a:lnTo>
                <a:lnTo>
                  <a:pt x="1228" y="196"/>
                </a:lnTo>
                <a:lnTo>
                  <a:pt x="1230" y="194"/>
                </a:lnTo>
                <a:lnTo>
                  <a:pt x="1232" y="191"/>
                </a:lnTo>
                <a:lnTo>
                  <a:pt x="1234" y="189"/>
                </a:lnTo>
                <a:lnTo>
                  <a:pt x="1236" y="186"/>
                </a:lnTo>
                <a:lnTo>
                  <a:pt x="1238" y="184"/>
                </a:lnTo>
                <a:lnTo>
                  <a:pt x="1240" y="182"/>
                </a:lnTo>
                <a:lnTo>
                  <a:pt x="1242" y="179"/>
                </a:lnTo>
                <a:lnTo>
                  <a:pt x="1244" y="177"/>
                </a:lnTo>
                <a:lnTo>
                  <a:pt x="1246" y="174"/>
                </a:lnTo>
                <a:lnTo>
                  <a:pt x="1248" y="171"/>
                </a:lnTo>
                <a:lnTo>
                  <a:pt x="1250" y="169"/>
                </a:lnTo>
                <a:lnTo>
                  <a:pt x="1252" y="166"/>
                </a:lnTo>
                <a:lnTo>
                  <a:pt x="1254" y="164"/>
                </a:lnTo>
                <a:lnTo>
                  <a:pt x="1256" y="161"/>
                </a:lnTo>
                <a:lnTo>
                  <a:pt x="1258" y="159"/>
                </a:lnTo>
                <a:lnTo>
                  <a:pt x="1260" y="156"/>
                </a:lnTo>
                <a:lnTo>
                  <a:pt x="1262" y="153"/>
                </a:lnTo>
                <a:lnTo>
                  <a:pt x="1264" y="151"/>
                </a:lnTo>
                <a:lnTo>
                  <a:pt x="1266" y="148"/>
                </a:lnTo>
                <a:lnTo>
                  <a:pt x="1268" y="145"/>
                </a:lnTo>
                <a:lnTo>
                  <a:pt x="1270" y="143"/>
                </a:lnTo>
                <a:lnTo>
                  <a:pt x="1272" y="140"/>
                </a:lnTo>
                <a:lnTo>
                  <a:pt x="1274" y="138"/>
                </a:lnTo>
                <a:lnTo>
                  <a:pt x="1276" y="135"/>
                </a:lnTo>
                <a:lnTo>
                  <a:pt x="1277" y="134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1" name="Freeform 64"/>
          <p:cNvSpPr>
            <a:spLocks/>
          </p:cNvSpPr>
          <p:nvPr/>
        </p:nvSpPr>
        <p:spPr bwMode="auto">
          <a:xfrm>
            <a:off x="2886075" y="1974850"/>
            <a:ext cx="4829175" cy="1254125"/>
          </a:xfrm>
          <a:custGeom>
            <a:avLst/>
            <a:gdLst>
              <a:gd name="T0" fmla="*/ 2147483647 w 1277"/>
              <a:gd name="T1" fmla="*/ 2147483647 h 492"/>
              <a:gd name="T2" fmla="*/ 2147483647 w 1277"/>
              <a:gd name="T3" fmla="*/ 2147483647 h 492"/>
              <a:gd name="T4" fmla="*/ 2147483647 w 1277"/>
              <a:gd name="T5" fmla="*/ 2147483647 h 492"/>
              <a:gd name="T6" fmla="*/ 2147483647 w 1277"/>
              <a:gd name="T7" fmla="*/ 2147483647 h 492"/>
              <a:gd name="T8" fmla="*/ 2147483647 w 1277"/>
              <a:gd name="T9" fmla="*/ 2147483647 h 492"/>
              <a:gd name="T10" fmla="*/ 2147483647 w 1277"/>
              <a:gd name="T11" fmla="*/ 2147483647 h 492"/>
              <a:gd name="T12" fmla="*/ 2147483647 w 1277"/>
              <a:gd name="T13" fmla="*/ 2147483647 h 492"/>
              <a:gd name="T14" fmla="*/ 2147483647 w 1277"/>
              <a:gd name="T15" fmla="*/ 2147483647 h 492"/>
              <a:gd name="T16" fmla="*/ 2147483647 w 1277"/>
              <a:gd name="T17" fmla="*/ 2147483647 h 492"/>
              <a:gd name="T18" fmla="*/ 2147483647 w 1277"/>
              <a:gd name="T19" fmla="*/ 2147483647 h 492"/>
              <a:gd name="T20" fmla="*/ 2147483647 w 1277"/>
              <a:gd name="T21" fmla="*/ 2147483647 h 492"/>
              <a:gd name="T22" fmla="*/ 2147483647 w 1277"/>
              <a:gd name="T23" fmla="*/ 2147483647 h 492"/>
              <a:gd name="T24" fmla="*/ 2147483647 w 1277"/>
              <a:gd name="T25" fmla="*/ 2147483647 h 492"/>
              <a:gd name="T26" fmla="*/ 2147483647 w 1277"/>
              <a:gd name="T27" fmla="*/ 2147483647 h 492"/>
              <a:gd name="T28" fmla="*/ 2147483647 w 1277"/>
              <a:gd name="T29" fmla="*/ 2147483647 h 492"/>
              <a:gd name="T30" fmla="*/ 2147483647 w 1277"/>
              <a:gd name="T31" fmla="*/ 2147483647 h 492"/>
              <a:gd name="T32" fmla="*/ 2147483647 w 1277"/>
              <a:gd name="T33" fmla="*/ 2147483647 h 492"/>
              <a:gd name="T34" fmla="*/ 2147483647 w 1277"/>
              <a:gd name="T35" fmla="*/ 2147483647 h 492"/>
              <a:gd name="T36" fmla="*/ 2147483647 w 1277"/>
              <a:gd name="T37" fmla="*/ 2147483647 h 492"/>
              <a:gd name="T38" fmla="*/ 2147483647 w 1277"/>
              <a:gd name="T39" fmla="*/ 2147483647 h 492"/>
              <a:gd name="T40" fmla="*/ 2147483647 w 1277"/>
              <a:gd name="T41" fmla="*/ 2147483647 h 492"/>
              <a:gd name="T42" fmla="*/ 2147483647 w 1277"/>
              <a:gd name="T43" fmla="*/ 2147483647 h 492"/>
              <a:gd name="T44" fmla="*/ 2147483647 w 1277"/>
              <a:gd name="T45" fmla="*/ 2147483647 h 492"/>
              <a:gd name="T46" fmla="*/ 2147483647 w 1277"/>
              <a:gd name="T47" fmla="*/ 2147483647 h 492"/>
              <a:gd name="T48" fmla="*/ 2147483647 w 1277"/>
              <a:gd name="T49" fmla="*/ 2147483647 h 492"/>
              <a:gd name="T50" fmla="*/ 2147483647 w 1277"/>
              <a:gd name="T51" fmla="*/ 2147483647 h 492"/>
              <a:gd name="T52" fmla="*/ 2147483647 w 1277"/>
              <a:gd name="T53" fmla="*/ 2147483647 h 492"/>
              <a:gd name="T54" fmla="*/ 2147483647 w 1277"/>
              <a:gd name="T55" fmla="*/ 2147483647 h 492"/>
              <a:gd name="T56" fmla="*/ 2147483647 w 1277"/>
              <a:gd name="T57" fmla="*/ 0 h 492"/>
              <a:gd name="T58" fmla="*/ 2147483647 w 1277"/>
              <a:gd name="T59" fmla="*/ 2147483647 h 492"/>
              <a:gd name="T60" fmla="*/ 2147483647 w 1277"/>
              <a:gd name="T61" fmla="*/ 2147483647 h 492"/>
              <a:gd name="T62" fmla="*/ 2147483647 w 1277"/>
              <a:gd name="T63" fmla="*/ 2147483647 h 492"/>
              <a:gd name="T64" fmla="*/ 2147483647 w 1277"/>
              <a:gd name="T65" fmla="*/ 2147483647 h 492"/>
              <a:gd name="T66" fmla="*/ 2147483647 w 1277"/>
              <a:gd name="T67" fmla="*/ 2147483647 h 492"/>
              <a:gd name="T68" fmla="*/ 2147483647 w 1277"/>
              <a:gd name="T69" fmla="*/ 2147483647 h 492"/>
              <a:gd name="T70" fmla="*/ 2147483647 w 1277"/>
              <a:gd name="T71" fmla="*/ 2147483647 h 492"/>
              <a:gd name="T72" fmla="*/ 2147483647 w 1277"/>
              <a:gd name="T73" fmla="*/ 2147483647 h 492"/>
              <a:gd name="T74" fmla="*/ 2147483647 w 1277"/>
              <a:gd name="T75" fmla="*/ 2147483647 h 492"/>
              <a:gd name="T76" fmla="*/ 2147483647 w 1277"/>
              <a:gd name="T77" fmla="*/ 2147483647 h 492"/>
              <a:gd name="T78" fmla="*/ 2147483647 w 1277"/>
              <a:gd name="T79" fmla="*/ 2147483647 h 492"/>
              <a:gd name="T80" fmla="*/ 2147483647 w 1277"/>
              <a:gd name="T81" fmla="*/ 2147483647 h 492"/>
              <a:gd name="T82" fmla="*/ 2147483647 w 1277"/>
              <a:gd name="T83" fmla="*/ 2147483647 h 492"/>
              <a:gd name="T84" fmla="*/ 2147483647 w 1277"/>
              <a:gd name="T85" fmla="*/ 2147483647 h 492"/>
              <a:gd name="T86" fmla="*/ 2147483647 w 1277"/>
              <a:gd name="T87" fmla="*/ 2147483647 h 492"/>
              <a:gd name="T88" fmla="*/ 2147483647 w 1277"/>
              <a:gd name="T89" fmla="*/ 2147483647 h 492"/>
              <a:gd name="T90" fmla="*/ 2147483647 w 1277"/>
              <a:gd name="T91" fmla="*/ 2147483647 h 492"/>
              <a:gd name="T92" fmla="*/ 2147483647 w 1277"/>
              <a:gd name="T93" fmla="*/ 2147483647 h 492"/>
              <a:gd name="T94" fmla="*/ 2147483647 w 1277"/>
              <a:gd name="T95" fmla="*/ 2147483647 h 492"/>
              <a:gd name="T96" fmla="*/ 2147483647 w 1277"/>
              <a:gd name="T97" fmla="*/ 2147483647 h 492"/>
              <a:gd name="T98" fmla="*/ 2147483647 w 1277"/>
              <a:gd name="T99" fmla="*/ 2147483647 h 492"/>
              <a:gd name="T100" fmla="*/ 2147483647 w 1277"/>
              <a:gd name="T101" fmla="*/ 2147483647 h 492"/>
              <a:gd name="T102" fmla="*/ 2147483647 w 1277"/>
              <a:gd name="T103" fmla="*/ 2147483647 h 492"/>
              <a:gd name="T104" fmla="*/ 2147483647 w 1277"/>
              <a:gd name="T105" fmla="*/ 2147483647 h 492"/>
              <a:gd name="T106" fmla="*/ 2147483647 w 1277"/>
              <a:gd name="T107" fmla="*/ 2147483647 h 492"/>
              <a:gd name="T108" fmla="*/ 2147483647 w 1277"/>
              <a:gd name="T109" fmla="*/ 2147483647 h 492"/>
              <a:gd name="T110" fmla="*/ 2147483647 w 1277"/>
              <a:gd name="T111" fmla="*/ 2147483647 h 492"/>
              <a:gd name="T112" fmla="*/ 2147483647 w 1277"/>
              <a:gd name="T113" fmla="*/ 2147483647 h 492"/>
              <a:gd name="T114" fmla="*/ 2147483647 w 1277"/>
              <a:gd name="T115" fmla="*/ 0 h 49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92"/>
              <a:gd name="T176" fmla="*/ 1277 w 1277"/>
              <a:gd name="T177" fmla="*/ 492 h 49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92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2" y="1"/>
                </a:lnTo>
                <a:lnTo>
                  <a:pt x="14" y="1"/>
                </a:lnTo>
                <a:lnTo>
                  <a:pt x="16" y="2"/>
                </a:lnTo>
                <a:lnTo>
                  <a:pt x="18" y="3"/>
                </a:lnTo>
                <a:lnTo>
                  <a:pt x="20" y="4"/>
                </a:lnTo>
                <a:lnTo>
                  <a:pt x="22" y="5"/>
                </a:lnTo>
                <a:lnTo>
                  <a:pt x="24" y="6"/>
                </a:lnTo>
                <a:lnTo>
                  <a:pt x="26" y="7"/>
                </a:lnTo>
                <a:lnTo>
                  <a:pt x="28" y="8"/>
                </a:lnTo>
                <a:lnTo>
                  <a:pt x="30" y="9"/>
                </a:lnTo>
                <a:lnTo>
                  <a:pt x="32" y="11"/>
                </a:lnTo>
                <a:lnTo>
                  <a:pt x="34" y="12"/>
                </a:lnTo>
                <a:lnTo>
                  <a:pt x="36" y="14"/>
                </a:lnTo>
                <a:lnTo>
                  <a:pt x="38" y="15"/>
                </a:lnTo>
                <a:lnTo>
                  <a:pt x="40" y="17"/>
                </a:lnTo>
                <a:lnTo>
                  <a:pt x="42" y="19"/>
                </a:lnTo>
                <a:lnTo>
                  <a:pt x="44" y="21"/>
                </a:lnTo>
                <a:lnTo>
                  <a:pt x="46" y="23"/>
                </a:lnTo>
                <a:lnTo>
                  <a:pt x="48" y="25"/>
                </a:lnTo>
                <a:lnTo>
                  <a:pt x="50" y="27"/>
                </a:lnTo>
                <a:lnTo>
                  <a:pt x="52" y="29"/>
                </a:lnTo>
                <a:lnTo>
                  <a:pt x="54" y="32"/>
                </a:lnTo>
                <a:lnTo>
                  <a:pt x="56" y="34"/>
                </a:lnTo>
                <a:lnTo>
                  <a:pt x="58" y="37"/>
                </a:lnTo>
                <a:lnTo>
                  <a:pt x="60" y="39"/>
                </a:lnTo>
                <a:lnTo>
                  <a:pt x="62" y="42"/>
                </a:lnTo>
                <a:lnTo>
                  <a:pt x="64" y="45"/>
                </a:lnTo>
                <a:lnTo>
                  <a:pt x="66" y="48"/>
                </a:lnTo>
                <a:lnTo>
                  <a:pt x="68" y="51"/>
                </a:lnTo>
                <a:lnTo>
                  <a:pt x="70" y="54"/>
                </a:lnTo>
                <a:lnTo>
                  <a:pt x="72" y="57"/>
                </a:lnTo>
                <a:lnTo>
                  <a:pt x="74" y="60"/>
                </a:lnTo>
                <a:lnTo>
                  <a:pt x="76" y="63"/>
                </a:lnTo>
                <a:lnTo>
                  <a:pt x="78" y="66"/>
                </a:lnTo>
                <a:lnTo>
                  <a:pt x="80" y="70"/>
                </a:lnTo>
                <a:lnTo>
                  <a:pt x="82" y="73"/>
                </a:lnTo>
                <a:lnTo>
                  <a:pt x="84" y="77"/>
                </a:lnTo>
                <a:lnTo>
                  <a:pt x="86" y="80"/>
                </a:lnTo>
                <a:lnTo>
                  <a:pt x="88" y="84"/>
                </a:lnTo>
                <a:lnTo>
                  <a:pt x="90" y="87"/>
                </a:lnTo>
                <a:lnTo>
                  <a:pt x="92" y="91"/>
                </a:lnTo>
                <a:lnTo>
                  <a:pt x="94" y="95"/>
                </a:lnTo>
                <a:lnTo>
                  <a:pt x="96" y="99"/>
                </a:lnTo>
                <a:lnTo>
                  <a:pt x="98" y="103"/>
                </a:lnTo>
                <a:lnTo>
                  <a:pt x="100" y="107"/>
                </a:lnTo>
                <a:lnTo>
                  <a:pt x="102" y="111"/>
                </a:lnTo>
                <a:lnTo>
                  <a:pt x="104" y="115"/>
                </a:lnTo>
                <a:lnTo>
                  <a:pt x="106" y="119"/>
                </a:lnTo>
                <a:lnTo>
                  <a:pt x="108" y="123"/>
                </a:lnTo>
                <a:lnTo>
                  <a:pt x="110" y="128"/>
                </a:lnTo>
                <a:lnTo>
                  <a:pt x="112" y="132"/>
                </a:lnTo>
                <a:lnTo>
                  <a:pt x="114" y="136"/>
                </a:lnTo>
                <a:lnTo>
                  <a:pt x="116" y="141"/>
                </a:lnTo>
                <a:lnTo>
                  <a:pt x="118" y="145"/>
                </a:lnTo>
                <a:lnTo>
                  <a:pt x="120" y="149"/>
                </a:lnTo>
                <a:lnTo>
                  <a:pt x="122" y="154"/>
                </a:lnTo>
                <a:lnTo>
                  <a:pt x="124" y="158"/>
                </a:lnTo>
                <a:lnTo>
                  <a:pt x="126" y="163"/>
                </a:lnTo>
                <a:lnTo>
                  <a:pt x="128" y="168"/>
                </a:lnTo>
                <a:lnTo>
                  <a:pt x="130" y="172"/>
                </a:lnTo>
                <a:lnTo>
                  <a:pt x="132" y="177"/>
                </a:lnTo>
                <a:lnTo>
                  <a:pt x="134" y="182"/>
                </a:lnTo>
                <a:lnTo>
                  <a:pt x="136" y="186"/>
                </a:lnTo>
                <a:lnTo>
                  <a:pt x="138" y="191"/>
                </a:lnTo>
                <a:lnTo>
                  <a:pt x="140" y="196"/>
                </a:lnTo>
                <a:lnTo>
                  <a:pt x="142" y="201"/>
                </a:lnTo>
                <a:lnTo>
                  <a:pt x="144" y="205"/>
                </a:lnTo>
                <a:lnTo>
                  <a:pt x="146" y="210"/>
                </a:lnTo>
                <a:lnTo>
                  <a:pt x="148" y="215"/>
                </a:lnTo>
                <a:lnTo>
                  <a:pt x="150" y="220"/>
                </a:lnTo>
                <a:lnTo>
                  <a:pt x="152" y="225"/>
                </a:lnTo>
                <a:lnTo>
                  <a:pt x="154" y="230"/>
                </a:lnTo>
                <a:lnTo>
                  <a:pt x="156" y="234"/>
                </a:lnTo>
                <a:lnTo>
                  <a:pt x="158" y="239"/>
                </a:lnTo>
                <a:lnTo>
                  <a:pt x="160" y="244"/>
                </a:lnTo>
                <a:lnTo>
                  <a:pt x="162" y="249"/>
                </a:lnTo>
                <a:lnTo>
                  <a:pt x="164" y="254"/>
                </a:lnTo>
                <a:lnTo>
                  <a:pt x="166" y="259"/>
                </a:lnTo>
                <a:lnTo>
                  <a:pt x="168" y="264"/>
                </a:lnTo>
                <a:lnTo>
                  <a:pt x="170" y="268"/>
                </a:lnTo>
                <a:lnTo>
                  <a:pt x="172" y="273"/>
                </a:lnTo>
                <a:lnTo>
                  <a:pt x="174" y="278"/>
                </a:lnTo>
                <a:lnTo>
                  <a:pt x="176" y="283"/>
                </a:lnTo>
                <a:lnTo>
                  <a:pt x="178" y="288"/>
                </a:lnTo>
                <a:lnTo>
                  <a:pt x="180" y="292"/>
                </a:lnTo>
                <a:lnTo>
                  <a:pt x="182" y="297"/>
                </a:lnTo>
                <a:lnTo>
                  <a:pt x="184" y="302"/>
                </a:lnTo>
                <a:lnTo>
                  <a:pt x="186" y="307"/>
                </a:lnTo>
                <a:lnTo>
                  <a:pt x="188" y="311"/>
                </a:lnTo>
                <a:lnTo>
                  <a:pt x="190" y="316"/>
                </a:lnTo>
                <a:lnTo>
                  <a:pt x="192" y="321"/>
                </a:lnTo>
                <a:lnTo>
                  <a:pt x="194" y="325"/>
                </a:lnTo>
                <a:lnTo>
                  <a:pt x="196" y="330"/>
                </a:lnTo>
                <a:lnTo>
                  <a:pt x="198" y="335"/>
                </a:lnTo>
                <a:lnTo>
                  <a:pt x="200" y="339"/>
                </a:lnTo>
                <a:lnTo>
                  <a:pt x="202" y="344"/>
                </a:lnTo>
                <a:lnTo>
                  <a:pt x="204" y="348"/>
                </a:lnTo>
                <a:lnTo>
                  <a:pt x="206" y="352"/>
                </a:lnTo>
                <a:lnTo>
                  <a:pt x="208" y="357"/>
                </a:lnTo>
                <a:lnTo>
                  <a:pt x="210" y="361"/>
                </a:lnTo>
                <a:lnTo>
                  <a:pt x="212" y="365"/>
                </a:lnTo>
                <a:lnTo>
                  <a:pt x="214" y="370"/>
                </a:lnTo>
                <a:lnTo>
                  <a:pt x="216" y="374"/>
                </a:lnTo>
                <a:lnTo>
                  <a:pt x="218" y="378"/>
                </a:lnTo>
                <a:lnTo>
                  <a:pt x="220" y="382"/>
                </a:lnTo>
                <a:lnTo>
                  <a:pt x="222" y="386"/>
                </a:lnTo>
                <a:lnTo>
                  <a:pt x="224" y="390"/>
                </a:lnTo>
                <a:lnTo>
                  <a:pt x="226" y="394"/>
                </a:lnTo>
                <a:lnTo>
                  <a:pt x="228" y="398"/>
                </a:lnTo>
                <a:lnTo>
                  <a:pt x="230" y="402"/>
                </a:lnTo>
                <a:lnTo>
                  <a:pt x="232" y="405"/>
                </a:lnTo>
                <a:lnTo>
                  <a:pt x="234" y="409"/>
                </a:lnTo>
                <a:lnTo>
                  <a:pt x="236" y="413"/>
                </a:lnTo>
                <a:lnTo>
                  <a:pt x="238" y="416"/>
                </a:lnTo>
                <a:lnTo>
                  <a:pt x="240" y="420"/>
                </a:lnTo>
                <a:lnTo>
                  <a:pt x="242" y="423"/>
                </a:lnTo>
                <a:lnTo>
                  <a:pt x="244" y="426"/>
                </a:lnTo>
                <a:lnTo>
                  <a:pt x="246" y="430"/>
                </a:lnTo>
                <a:lnTo>
                  <a:pt x="248" y="433"/>
                </a:lnTo>
                <a:lnTo>
                  <a:pt x="250" y="436"/>
                </a:lnTo>
                <a:lnTo>
                  <a:pt x="252" y="439"/>
                </a:lnTo>
                <a:lnTo>
                  <a:pt x="254" y="442"/>
                </a:lnTo>
                <a:lnTo>
                  <a:pt x="256" y="445"/>
                </a:lnTo>
                <a:lnTo>
                  <a:pt x="258" y="448"/>
                </a:lnTo>
                <a:lnTo>
                  <a:pt x="260" y="451"/>
                </a:lnTo>
                <a:lnTo>
                  <a:pt x="262" y="453"/>
                </a:lnTo>
                <a:lnTo>
                  <a:pt x="264" y="456"/>
                </a:lnTo>
                <a:lnTo>
                  <a:pt x="266" y="458"/>
                </a:lnTo>
                <a:lnTo>
                  <a:pt x="268" y="461"/>
                </a:lnTo>
                <a:lnTo>
                  <a:pt x="270" y="463"/>
                </a:lnTo>
                <a:lnTo>
                  <a:pt x="272" y="465"/>
                </a:lnTo>
                <a:lnTo>
                  <a:pt x="274" y="468"/>
                </a:lnTo>
                <a:lnTo>
                  <a:pt x="276" y="470"/>
                </a:lnTo>
                <a:lnTo>
                  <a:pt x="278" y="472"/>
                </a:lnTo>
                <a:lnTo>
                  <a:pt x="280" y="474"/>
                </a:lnTo>
                <a:lnTo>
                  <a:pt x="282" y="475"/>
                </a:lnTo>
                <a:lnTo>
                  <a:pt x="284" y="477"/>
                </a:lnTo>
                <a:lnTo>
                  <a:pt x="286" y="479"/>
                </a:lnTo>
                <a:lnTo>
                  <a:pt x="288" y="480"/>
                </a:lnTo>
                <a:lnTo>
                  <a:pt x="290" y="482"/>
                </a:lnTo>
                <a:lnTo>
                  <a:pt x="292" y="483"/>
                </a:lnTo>
                <a:lnTo>
                  <a:pt x="294" y="484"/>
                </a:lnTo>
                <a:lnTo>
                  <a:pt x="296" y="486"/>
                </a:lnTo>
                <a:lnTo>
                  <a:pt x="298" y="487"/>
                </a:lnTo>
                <a:lnTo>
                  <a:pt x="300" y="488"/>
                </a:lnTo>
                <a:lnTo>
                  <a:pt x="302" y="489"/>
                </a:lnTo>
                <a:lnTo>
                  <a:pt x="304" y="489"/>
                </a:lnTo>
                <a:lnTo>
                  <a:pt x="306" y="490"/>
                </a:lnTo>
                <a:lnTo>
                  <a:pt x="308" y="491"/>
                </a:lnTo>
                <a:lnTo>
                  <a:pt x="310" y="491"/>
                </a:lnTo>
                <a:lnTo>
                  <a:pt x="312" y="492"/>
                </a:lnTo>
                <a:lnTo>
                  <a:pt x="314" y="492"/>
                </a:lnTo>
                <a:lnTo>
                  <a:pt x="316" y="492"/>
                </a:lnTo>
                <a:lnTo>
                  <a:pt x="318" y="492"/>
                </a:lnTo>
                <a:lnTo>
                  <a:pt x="320" y="492"/>
                </a:lnTo>
                <a:lnTo>
                  <a:pt x="322" y="492"/>
                </a:lnTo>
                <a:lnTo>
                  <a:pt x="324" y="492"/>
                </a:lnTo>
                <a:lnTo>
                  <a:pt x="326" y="492"/>
                </a:lnTo>
                <a:lnTo>
                  <a:pt x="328" y="492"/>
                </a:lnTo>
                <a:lnTo>
                  <a:pt x="330" y="491"/>
                </a:lnTo>
                <a:lnTo>
                  <a:pt x="332" y="491"/>
                </a:lnTo>
                <a:lnTo>
                  <a:pt x="334" y="490"/>
                </a:lnTo>
                <a:lnTo>
                  <a:pt x="336" y="489"/>
                </a:lnTo>
                <a:lnTo>
                  <a:pt x="338" y="488"/>
                </a:lnTo>
                <a:lnTo>
                  <a:pt x="340" y="488"/>
                </a:lnTo>
                <a:lnTo>
                  <a:pt x="342" y="487"/>
                </a:lnTo>
                <a:lnTo>
                  <a:pt x="344" y="485"/>
                </a:lnTo>
                <a:lnTo>
                  <a:pt x="346" y="484"/>
                </a:lnTo>
                <a:lnTo>
                  <a:pt x="348" y="483"/>
                </a:lnTo>
                <a:lnTo>
                  <a:pt x="350" y="482"/>
                </a:lnTo>
                <a:lnTo>
                  <a:pt x="352" y="480"/>
                </a:lnTo>
                <a:lnTo>
                  <a:pt x="354" y="479"/>
                </a:lnTo>
                <a:lnTo>
                  <a:pt x="356" y="477"/>
                </a:lnTo>
                <a:lnTo>
                  <a:pt x="358" y="475"/>
                </a:lnTo>
                <a:lnTo>
                  <a:pt x="360" y="473"/>
                </a:lnTo>
                <a:lnTo>
                  <a:pt x="362" y="471"/>
                </a:lnTo>
                <a:lnTo>
                  <a:pt x="364" y="469"/>
                </a:lnTo>
                <a:lnTo>
                  <a:pt x="366" y="467"/>
                </a:lnTo>
                <a:lnTo>
                  <a:pt x="368" y="465"/>
                </a:lnTo>
                <a:lnTo>
                  <a:pt x="370" y="463"/>
                </a:lnTo>
                <a:lnTo>
                  <a:pt x="372" y="460"/>
                </a:lnTo>
                <a:lnTo>
                  <a:pt x="374" y="458"/>
                </a:lnTo>
                <a:lnTo>
                  <a:pt x="376" y="455"/>
                </a:lnTo>
                <a:lnTo>
                  <a:pt x="378" y="453"/>
                </a:lnTo>
                <a:lnTo>
                  <a:pt x="380" y="450"/>
                </a:lnTo>
                <a:lnTo>
                  <a:pt x="382" y="447"/>
                </a:lnTo>
                <a:lnTo>
                  <a:pt x="384" y="445"/>
                </a:lnTo>
                <a:lnTo>
                  <a:pt x="386" y="442"/>
                </a:lnTo>
                <a:lnTo>
                  <a:pt x="388" y="439"/>
                </a:lnTo>
                <a:lnTo>
                  <a:pt x="390" y="436"/>
                </a:lnTo>
                <a:lnTo>
                  <a:pt x="392" y="432"/>
                </a:lnTo>
                <a:lnTo>
                  <a:pt x="394" y="429"/>
                </a:lnTo>
                <a:lnTo>
                  <a:pt x="396" y="426"/>
                </a:lnTo>
                <a:lnTo>
                  <a:pt x="398" y="423"/>
                </a:lnTo>
                <a:lnTo>
                  <a:pt x="400" y="419"/>
                </a:lnTo>
                <a:lnTo>
                  <a:pt x="402" y="416"/>
                </a:lnTo>
                <a:lnTo>
                  <a:pt x="404" y="412"/>
                </a:lnTo>
                <a:lnTo>
                  <a:pt x="406" y="408"/>
                </a:lnTo>
                <a:lnTo>
                  <a:pt x="408" y="405"/>
                </a:lnTo>
                <a:lnTo>
                  <a:pt x="410" y="401"/>
                </a:lnTo>
                <a:lnTo>
                  <a:pt x="412" y="397"/>
                </a:lnTo>
                <a:lnTo>
                  <a:pt x="414" y="393"/>
                </a:lnTo>
                <a:lnTo>
                  <a:pt x="416" y="389"/>
                </a:lnTo>
                <a:lnTo>
                  <a:pt x="418" y="385"/>
                </a:lnTo>
                <a:lnTo>
                  <a:pt x="420" y="381"/>
                </a:lnTo>
                <a:lnTo>
                  <a:pt x="422" y="377"/>
                </a:lnTo>
                <a:lnTo>
                  <a:pt x="424" y="373"/>
                </a:lnTo>
                <a:lnTo>
                  <a:pt x="426" y="369"/>
                </a:lnTo>
                <a:lnTo>
                  <a:pt x="428" y="365"/>
                </a:lnTo>
                <a:lnTo>
                  <a:pt x="430" y="360"/>
                </a:lnTo>
                <a:lnTo>
                  <a:pt x="432" y="356"/>
                </a:lnTo>
                <a:lnTo>
                  <a:pt x="434" y="352"/>
                </a:lnTo>
                <a:lnTo>
                  <a:pt x="436" y="347"/>
                </a:lnTo>
                <a:lnTo>
                  <a:pt x="438" y="343"/>
                </a:lnTo>
                <a:lnTo>
                  <a:pt x="440" y="338"/>
                </a:lnTo>
                <a:lnTo>
                  <a:pt x="442" y="334"/>
                </a:lnTo>
                <a:lnTo>
                  <a:pt x="444" y="329"/>
                </a:lnTo>
                <a:lnTo>
                  <a:pt x="446" y="325"/>
                </a:lnTo>
                <a:lnTo>
                  <a:pt x="448" y="320"/>
                </a:lnTo>
                <a:lnTo>
                  <a:pt x="450" y="315"/>
                </a:lnTo>
                <a:lnTo>
                  <a:pt x="452" y="311"/>
                </a:lnTo>
                <a:lnTo>
                  <a:pt x="454" y="306"/>
                </a:lnTo>
                <a:lnTo>
                  <a:pt x="456" y="301"/>
                </a:lnTo>
                <a:lnTo>
                  <a:pt x="458" y="297"/>
                </a:lnTo>
                <a:lnTo>
                  <a:pt x="460" y="292"/>
                </a:lnTo>
                <a:lnTo>
                  <a:pt x="462" y="287"/>
                </a:lnTo>
                <a:lnTo>
                  <a:pt x="464" y="282"/>
                </a:lnTo>
                <a:lnTo>
                  <a:pt x="466" y="277"/>
                </a:lnTo>
                <a:lnTo>
                  <a:pt x="468" y="273"/>
                </a:lnTo>
                <a:lnTo>
                  <a:pt x="470" y="268"/>
                </a:lnTo>
                <a:lnTo>
                  <a:pt x="472" y="263"/>
                </a:lnTo>
                <a:lnTo>
                  <a:pt x="474" y="258"/>
                </a:lnTo>
                <a:lnTo>
                  <a:pt x="476" y="253"/>
                </a:lnTo>
                <a:lnTo>
                  <a:pt x="478" y="248"/>
                </a:lnTo>
                <a:lnTo>
                  <a:pt x="480" y="243"/>
                </a:lnTo>
                <a:lnTo>
                  <a:pt x="482" y="239"/>
                </a:lnTo>
                <a:lnTo>
                  <a:pt x="484" y="234"/>
                </a:lnTo>
                <a:lnTo>
                  <a:pt x="486" y="229"/>
                </a:lnTo>
                <a:lnTo>
                  <a:pt x="488" y="224"/>
                </a:lnTo>
                <a:lnTo>
                  <a:pt x="490" y="219"/>
                </a:lnTo>
                <a:lnTo>
                  <a:pt x="492" y="214"/>
                </a:lnTo>
                <a:lnTo>
                  <a:pt x="494" y="209"/>
                </a:lnTo>
                <a:lnTo>
                  <a:pt x="496" y="205"/>
                </a:lnTo>
                <a:lnTo>
                  <a:pt x="498" y="200"/>
                </a:lnTo>
                <a:lnTo>
                  <a:pt x="500" y="195"/>
                </a:lnTo>
                <a:lnTo>
                  <a:pt x="502" y="190"/>
                </a:lnTo>
                <a:lnTo>
                  <a:pt x="504" y="186"/>
                </a:lnTo>
                <a:lnTo>
                  <a:pt x="506" y="181"/>
                </a:lnTo>
                <a:lnTo>
                  <a:pt x="508" y="176"/>
                </a:lnTo>
                <a:lnTo>
                  <a:pt x="510" y="172"/>
                </a:lnTo>
                <a:lnTo>
                  <a:pt x="512" y="167"/>
                </a:lnTo>
                <a:lnTo>
                  <a:pt x="514" y="162"/>
                </a:lnTo>
                <a:lnTo>
                  <a:pt x="516" y="158"/>
                </a:lnTo>
                <a:lnTo>
                  <a:pt x="518" y="153"/>
                </a:lnTo>
                <a:lnTo>
                  <a:pt x="520" y="149"/>
                </a:lnTo>
                <a:lnTo>
                  <a:pt x="522" y="144"/>
                </a:lnTo>
                <a:lnTo>
                  <a:pt x="524" y="140"/>
                </a:lnTo>
                <a:lnTo>
                  <a:pt x="526" y="136"/>
                </a:lnTo>
                <a:lnTo>
                  <a:pt x="528" y="131"/>
                </a:lnTo>
                <a:lnTo>
                  <a:pt x="530" y="127"/>
                </a:lnTo>
                <a:lnTo>
                  <a:pt x="532" y="123"/>
                </a:lnTo>
                <a:lnTo>
                  <a:pt x="534" y="119"/>
                </a:lnTo>
                <a:lnTo>
                  <a:pt x="536" y="114"/>
                </a:lnTo>
                <a:lnTo>
                  <a:pt x="538" y="110"/>
                </a:lnTo>
                <a:lnTo>
                  <a:pt x="540" y="106"/>
                </a:lnTo>
                <a:lnTo>
                  <a:pt x="542" y="102"/>
                </a:lnTo>
                <a:lnTo>
                  <a:pt x="544" y="98"/>
                </a:lnTo>
                <a:lnTo>
                  <a:pt x="546" y="94"/>
                </a:lnTo>
                <a:lnTo>
                  <a:pt x="548" y="91"/>
                </a:lnTo>
                <a:lnTo>
                  <a:pt x="550" y="87"/>
                </a:lnTo>
                <a:lnTo>
                  <a:pt x="552" y="83"/>
                </a:lnTo>
                <a:lnTo>
                  <a:pt x="554" y="80"/>
                </a:lnTo>
                <a:lnTo>
                  <a:pt x="556" y="76"/>
                </a:lnTo>
                <a:lnTo>
                  <a:pt x="558" y="73"/>
                </a:lnTo>
                <a:lnTo>
                  <a:pt x="560" y="69"/>
                </a:lnTo>
                <a:lnTo>
                  <a:pt x="562" y="66"/>
                </a:lnTo>
                <a:lnTo>
                  <a:pt x="564" y="63"/>
                </a:lnTo>
                <a:lnTo>
                  <a:pt x="566" y="59"/>
                </a:lnTo>
                <a:lnTo>
                  <a:pt x="568" y="56"/>
                </a:lnTo>
                <a:lnTo>
                  <a:pt x="570" y="53"/>
                </a:lnTo>
                <a:lnTo>
                  <a:pt x="572" y="50"/>
                </a:lnTo>
                <a:lnTo>
                  <a:pt x="574" y="47"/>
                </a:lnTo>
                <a:lnTo>
                  <a:pt x="576" y="44"/>
                </a:lnTo>
                <a:lnTo>
                  <a:pt x="578" y="42"/>
                </a:lnTo>
                <a:lnTo>
                  <a:pt x="580" y="39"/>
                </a:lnTo>
                <a:lnTo>
                  <a:pt x="582" y="36"/>
                </a:lnTo>
                <a:lnTo>
                  <a:pt x="584" y="34"/>
                </a:lnTo>
                <a:lnTo>
                  <a:pt x="586" y="31"/>
                </a:lnTo>
                <a:lnTo>
                  <a:pt x="588" y="29"/>
                </a:lnTo>
                <a:lnTo>
                  <a:pt x="590" y="27"/>
                </a:lnTo>
                <a:lnTo>
                  <a:pt x="592" y="25"/>
                </a:lnTo>
                <a:lnTo>
                  <a:pt x="594" y="22"/>
                </a:lnTo>
                <a:lnTo>
                  <a:pt x="596" y="20"/>
                </a:lnTo>
                <a:lnTo>
                  <a:pt x="598" y="19"/>
                </a:lnTo>
                <a:lnTo>
                  <a:pt x="600" y="17"/>
                </a:lnTo>
                <a:lnTo>
                  <a:pt x="602" y="15"/>
                </a:lnTo>
                <a:lnTo>
                  <a:pt x="604" y="13"/>
                </a:lnTo>
                <a:lnTo>
                  <a:pt x="606" y="12"/>
                </a:lnTo>
                <a:lnTo>
                  <a:pt x="608" y="10"/>
                </a:lnTo>
                <a:lnTo>
                  <a:pt x="610" y="9"/>
                </a:lnTo>
                <a:lnTo>
                  <a:pt x="612" y="8"/>
                </a:lnTo>
                <a:lnTo>
                  <a:pt x="614" y="6"/>
                </a:lnTo>
                <a:lnTo>
                  <a:pt x="616" y="5"/>
                </a:lnTo>
                <a:lnTo>
                  <a:pt x="618" y="4"/>
                </a:lnTo>
                <a:lnTo>
                  <a:pt x="620" y="3"/>
                </a:lnTo>
                <a:lnTo>
                  <a:pt x="622" y="3"/>
                </a:lnTo>
                <a:lnTo>
                  <a:pt x="624" y="2"/>
                </a:lnTo>
                <a:lnTo>
                  <a:pt x="626" y="1"/>
                </a:lnTo>
                <a:lnTo>
                  <a:pt x="628" y="1"/>
                </a:lnTo>
                <a:lnTo>
                  <a:pt x="630" y="0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8" y="0"/>
                </a:lnTo>
                <a:lnTo>
                  <a:pt x="640" y="0"/>
                </a:lnTo>
                <a:lnTo>
                  <a:pt x="642" y="0"/>
                </a:lnTo>
                <a:lnTo>
                  <a:pt x="644" y="0"/>
                </a:lnTo>
                <a:lnTo>
                  <a:pt x="646" y="0"/>
                </a:lnTo>
                <a:lnTo>
                  <a:pt x="648" y="1"/>
                </a:lnTo>
                <a:lnTo>
                  <a:pt x="650" y="1"/>
                </a:lnTo>
                <a:lnTo>
                  <a:pt x="652" y="2"/>
                </a:lnTo>
                <a:lnTo>
                  <a:pt x="654" y="3"/>
                </a:lnTo>
                <a:lnTo>
                  <a:pt x="656" y="3"/>
                </a:lnTo>
                <a:lnTo>
                  <a:pt x="658" y="4"/>
                </a:lnTo>
                <a:lnTo>
                  <a:pt x="660" y="5"/>
                </a:lnTo>
                <a:lnTo>
                  <a:pt x="662" y="6"/>
                </a:lnTo>
                <a:lnTo>
                  <a:pt x="664" y="8"/>
                </a:lnTo>
                <a:lnTo>
                  <a:pt x="666" y="9"/>
                </a:lnTo>
                <a:lnTo>
                  <a:pt x="668" y="10"/>
                </a:lnTo>
                <a:lnTo>
                  <a:pt x="670" y="12"/>
                </a:lnTo>
                <a:lnTo>
                  <a:pt x="672" y="13"/>
                </a:lnTo>
                <a:lnTo>
                  <a:pt x="674" y="15"/>
                </a:lnTo>
                <a:lnTo>
                  <a:pt x="676" y="17"/>
                </a:lnTo>
                <a:lnTo>
                  <a:pt x="678" y="19"/>
                </a:lnTo>
                <a:lnTo>
                  <a:pt x="680" y="20"/>
                </a:lnTo>
                <a:lnTo>
                  <a:pt x="682" y="22"/>
                </a:lnTo>
                <a:lnTo>
                  <a:pt x="684" y="25"/>
                </a:lnTo>
                <a:lnTo>
                  <a:pt x="686" y="27"/>
                </a:lnTo>
                <a:lnTo>
                  <a:pt x="688" y="29"/>
                </a:lnTo>
                <a:lnTo>
                  <a:pt x="690" y="31"/>
                </a:lnTo>
                <a:lnTo>
                  <a:pt x="692" y="34"/>
                </a:lnTo>
                <a:lnTo>
                  <a:pt x="694" y="36"/>
                </a:lnTo>
                <a:lnTo>
                  <a:pt x="696" y="39"/>
                </a:lnTo>
                <a:lnTo>
                  <a:pt x="698" y="42"/>
                </a:lnTo>
                <a:lnTo>
                  <a:pt x="700" y="44"/>
                </a:lnTo>
                <a:lnTo>
                  <a:pt x="702" y="47"/>
                </a:lnTo>
                <a:lnTo>
                  <a:pt x="704" y="50"/>
                </a:lnTo>
                <a:lnTo>
                  <a:pt x="706" y="53"/>
                </a:lnTo>
                <a:lnTo>
                  <a:pt x="708" y="56"/>
                </a:lnTo>
                <a:lnTo>
                  <a:pt x="710" y="59"/>
                </a:lnTo>
                <a:lnTo>
                  <a:pt x="712" y="63"/>
                </a:lnTo>
                <a:lnTo>
                  <a:pt x="714" y="66"/>
                </a:lnTo>
                <a:lnTo>
                  <a:pt x="716" y="69"/>
                </a:lnTo>
                <a:lnTo>
                  <a:pt x="718" y="73"/>
                </a:lnTo>
                <a:lnTo>
                  <a:pt x="720" y="76"/>
                </a:lnTo>
                <a:lnTo>
                  <a:pt x="722" y="80"/>
                </a:lnTo>
                <a:lnTo>
                  <a:pt x="724" y="83"/>
                </a:lnTo>
                <a:lnTo>
                  <a:pt x="726" y="87"/>
                </a:lnTo>
                <a:lnTo>
                  <a:pt x="728" y="91"/>
                </a:lnTo>
                <a:lnTo>
                  <a:pt x="730" y="94"/>
                </a:lnTo>
                <a:lnTo>
                  <a:pt x="732" y="98"/>
                </a:lnTo>
                <a:lnTo>
                  <a:pt x="734" y="102"/>
                </a:lnTo>
                <a:lnTo>
                  <a:pt x="736" y="106"/>
                </a:lnTo>
                <a:lnTo>
                  <a:pt x="738" y="110"/>
                </a:lnTo>
                <a:lnTo>
                  <a:pt x="740" y="114"/>
                </a:lnTo>
                <a:lnTo>
                  <a:pt x="742" y="119"/>
                </a:lnTo>
                <a:lnTo>
                  <a:pt x="744" y="123"/>
                </a:lnTo>
                <a:lnTo>
                  <a:pt x="746" y="127"/>
                </a:lnTo>
                <a:lnTo>
                  <a:pt x="748" y="131"/>
                </a:lnTo>
                <a:lnTo>
                  <a:pt x="750" y="136"/>
                </a:lnTo>
                <a:lnTo>
                  <a:pt x="752" y="140"/>
                </a:lnTo>
                <a:lnTo>
                  <a:pt x="754" y="144"/>
                </a:lnTo>
                <a:lnTo>
                  <a:pt x="756" y="149"/>
                </a:lnTo>
                <a:lnTo>
                  <a:pt x="758" y="153"/>
                </a:lnTo>
                <a:lnTo>
                  <a:pt x="760" y="158"/>
                </a:lnTo>
                <a:lnTo>
                  <a:pt x="762" y="162"/>
                </a:lnTo>
                <a:lnTo>
                  <a:pt x="764" y="167"/>
                </a:lnTo>
                <a:lnTo>
                  <a:pt x="766" y="172"/>
                </a:lnTo>
                <a:lnTo>
                  <a:pt x="768" y="176"/>
                </a:lnTo>
                <a:lnTo>
                  <a:pt x="770" y="181"/>
                </a:lnTo>
                <a:lnTo>
                  <a:pt x="772" y="186"/>
                </a:lnTo>
                <a:lnTo>
                  <a:pt x="774" y="190"/>
                </a:lnTo>
                <a:lnTo>
                  <a:pt x="776" y="195"/>
                </a:lnTo>
                <a:lnTo>
                  <a:pt x="778" y="200"/>
                </a:lnTo>
                <a:lnTo>
                  <a:pt x="780" y="205"/>
                </a:lnTo>
                <a:lnTo>
                  <a:pt x="782" y="209"/>
                </a:lnTo>
                <a:lnTo>
                  <a:pt x="784" y="214"/>
                </a:lnTo>
                <a:lnTo>
                  <a:pt x="786" y="219"/>
                </a:lnTo>
                <a:lnTo>
                  <a:pt x="788" y="224"/>
                </a:lnTo>
                <a:lnTo>
                  <a:pt x="790" y="229"/>
                </a:lnTo>
                <a:lnTo>
                  <a:pt x="792" y="234"/>
                </a:lnTo>
                <a:lnTo>
                  <a:pt x="794" y="239"/>
                </a:lnTo>
                <a:lnTo>
                  <a:pt x="796" y="243"/>
                </a:lnTo>
                <a:lnTo>
                  <a:pt x="798" y="248"/>
                </a:lnTo>
                <a:lnTo>
                  <a:pt x="800" y="253"/>
                </a:lnTo>
                <a:lnTo>
                  <a:pt x="802" y="258"/>
                </a:lnTo>
                <a:lnTo>
                  <a:pt x="804" y="263"/>
                </a:lnTo>
                <a:lnTo>
                  <a:pt x="806" y="268"/>
                </a:lnTo>
                <a:lnTo>
                  <a:pt x="808" y="273"/>
                </a:lnTo>
                <a:lnTo>
                  <a:pt x="810" y="277"/>
                </a:lnTo>
                <a:lnTo>
                  <a:pt x="812" y="282"/>
                </a:lnTo>
                <a:lnTo>
                  <a:pt x="814" y="287"/>
                </a:lnTo>
                <a:lnTo>
                  <a:pt x="816" y="292"/>
                </a:lnTo>
                <a:lnTo>
                  <a:pt x="818" y="297"/>
                </a:lnTo>
                <a:lnTo>
                  <a:pt x="820" y="301"/>
                </a:lnTo>
                <a:lnTo>
                  <a:pt x="822" y="306"/>
                </a:lnTo>
                <a:lnTo>
                  <a:pt x="824" y="311"/>
                </a:lnTo>
                <a:lnTo>
                  <a:pt x="826" y="315"/>
                </a:lnTo>
                <a:lnTo>
                  <a:pt x="828" y="320"/>
                </a:lnTo>
                <a:lnTo>
                  <a:pt x="830" y="325"/>
                </a:lnTo>
                <a:lnTo>
                  <a:pt x="832" y="329"/>
                </a:lnTo>
                <a:lnTo>
                  <a:pt x="834" y="334"/>
                </a:lnTo>
                <a:lnTo>
                  <a:pt x="836" y="338"/>
                </a:lnTo>
                <a:lnTo>
                  <a:pt x="838" y="343"/>
                </a:lnTo>
                <a:lnTo>
                  <a:pt x="840" y="347"/>
                </a:lnTo>
                <a:lnTo>
                  <a:pt x="842" y="352"/>
                </a:lnTo>
                <a:lnTo>
                  <a:pt x="844" y="356"/>
                </a:lnTo>
                <a:lnTo>
                  <a:pt x="846" y="360"/>
                </a:lnTo>
                <a:lnTo>
                  <a:pt x="848" y="365"/>
                </a:lnTo>
                <a:lnTo>
                  <a:pt x="850" y="369"/>
                </a:lnTo>
                <a:lnTo>
                  <a:pt x="852" y="373"/>
                </a:lnTo>
                <a:lnTo>
                  <a:pt x="854" y="377"/>
                </a:lnTo>
                <a:lnTo>
                  <a:pt x="856" y="381"/>
                </a:lnTo>
                <a:lnTo>
                  <a:pt x="858" y="385"/>
                </a:lnTo>
                <a:lnTo>
                  <a:pt x="860" y="389"/>
                </a:lnTo>
                <a:lnTo>
                  <a:pt x="862" y="393"/>
                </a:lnTo>
                <a:lnTo>
                  <a:pt x="864" y="397"/>
                </a:lnTo>
                <a:lnTo>
                  <a:pt x="866" y="401"/>
                </a:lnTo>
                <a:lnTo>
                  <a:pt x="868" y="405"/>
                </a:lnTo>
                <a:lnTo>
                  <a:pt x="870" y="408"/>
                </a:lnTo>
                <a:lnTo>
                  <a:pt x="872" y="412"/>
                </a:lnTo>
                <a:lnTo>
                  <a:pt x="874" y="416"/>
                </a:lnTo>
                <a:lnTo>
                  <a:pt x="876" y="419"/>
                </a:lnTo>
                <a:lnTo>
                  <a:pt x="878" y="423"/>
                </a:lnTo>
                <a:lnTo>
                  <a:pt x="880" y="426"/>
                </a:lnTo>
                <a:lnTo>
                  <a:pt x="882" y="429"/>
                </a:lnTo>
                <a:lnTo>
                  <a:pt x="884" y="432"/>
                </a:lnTo>
                <a:lnTo>
                  <a:pt x="886" y="436"/>
                </a:lnTo>
                <a:lnTo>
                  <a:pt x="888" y="439"/>
                </a:lnTo>
                <a:lnTo>
                  <a:pt x="890" y="442"/>
                </a:lnTo>
                <a:lnTo>
                  <a:pt x="892" y="445"/>
                </a:lnTo>
                <a:lnTo>
                  <a:pt x="894" y="447"/>
                </a:lnTo>
                <a:lnTo>
                  <a:pt x="896" y="450"/>
                </a:lnTo>
                <a:lnTo>
                  <a:pt x="898" y="453"/>
                </a:lnTo>
                <a:lnTo>
                  <a:pt x="900" y="455"/>
                </a:lnTo>
                <a:lnTo>
                  <a:pt x="902" y="458"/>
                </a:lnTo>
                <a:lnTo>
                  <a:pt x="904" y="460"/>
                </a:lnTo>
                <a:lnTo>
                  <a:pt x="906" y="463"/>
                </a:lnTo>
                <a:lnTo>
                  <a:pt x="908" y="465"/>
                </a:lnTo>
                <a:lnTo>
                  <a:pt x="910" y="467"/>
                </a:lnTo>
                <a:lnTo>
                  <a:pt x="912" y="469"/>
                </a:lnTo>
                <a:lnTo>
                  <a:pt x="914" y="471"/>
                </a:lnTo>
                <a:lnTo>
                  <a:pt x="916" y="473"/>
                </a:lnTo>
                <a:lnTo>
                  <a:pt x="918" y="475"/>
                </a:lnTo>
                <a:lnTo>
                  <a:pt x="920" y="477"/>
                </a:lnTo>
                <a:lnTo>
                  <a:pt x="922" y="479"/>
                </a:lnTo>
                <a:lnTo>
                  <a:pt x="924" y="480"/>
                </a:lnTo>
                <a:lnTo>
                  <a:pt x="926" y="482"/>
                </a:lnTo>
                <a:lnTo>
                  <a:pt x="928" y="483"/>
                </a:lnTo>
                <a:lnTo>
                  <a:pt x="930" y="484"/>
                </a:lnTo>
                <a:lnTo>
                  <a:pt x="932" y="485"/>
                </a:lnTo>
                <a:lnTo>
                  <a:pt x="934" y="487"/>
                </a:lnTo>
                <a:lnTo>
                  <a:pt x="936" y="488"/>
                </a:lnTo>
                <a:lnTo>
                  <a:pt x="938" y="488"/>
                </a:lnTo>
                <a:lnTo>
                  <a:pt x="940" y="489"/>
                </a:lnTo>
                <a:lnTo>
                  <a:pt x="942" y="490"/>
                </a:lnTo>
                <a:lnTo>
                  <a:pt x="944" y="491"/>
                </a:lnTo>
                <a:lnTo>
                  <a:pt x="946" y="491"/>
                </a:lnTo>
                <a:lnTo>
                  <a:pt x="948" y="492"/>
                </a:lnTo>
                <a:lnTo>
                  <a:pt x="950" y="492"/>
                </a:lnTo>
                <a:lnTo>
                  <a:pt x="952" y="492"/>
                </a:lnTo>
                <a:lnTo>
                  <a:pt x="954" y="492"/>
                </a:lnTo>
                <a:lnTo>
                  <a:pt x="956" y="492"/>
                </a:lnTo>
                <a:lnTo>
                  <a:pt x="958" y="492"/>
                </a:lnTo>
                <a:lnTo>
                  <a:pt x="960" y="492"/>
                </a:lnTo>
                <a:lnTo>
                  <a:pt x="962" y="492"/>
                </a:lnTo>
                <a:lnTo>
                  <a:pt x="964" y="492"/>
                </a:lnTo>
                <a:lnTo>
                  <a:pt x="966" y="491"/>
                </a:lnTo>
                <a:lnTo>
                  <a:pt x="968" y="491"/>
                </a:lnTo>
                <a:lnTo>
                  <a:pt x="970" y="490"/>
                </a:lnTo>
                <a:lnTo>
                  <a:pt x="972" y="489"/>
                </a:lnTo>
                <a:lnTo>
                  <a:pt x="974" y="489"/>
                </a:lnTo>
                <a:lnTo>
                  <a:pt x="976" y="488"/>
                </a:lnTo>
                <a:lnTo>
                  <a:pt x="978" y="487"/>
                </a:lnTo>
                <a:lnTo>
                  <a:pt x="980" y="486"/>
                </a:lnTo>
                <a:lnTo>
                  <a:pt x="982" y="484"/>
                </a:lnTo>
                <a:lnTo>
                  <a:pt x="984" y="483"/>
                </a:lnTo>
                <a:lnTo>
                  <a:pt x="986" y="482"/>
                </a:lnTo>
                <a:lnTo>
                  <a:pt x="988" y="480"/>
                </a:lnTo>
                <a:lnTo>
                  <a:pt x="990" y="479"/>
                </a:lnTo>
                <a:lnTo>
                  <a:pt x="992" y="477"/>
                </a:lnTo>
                <a:lnTo>
                  <a:pt x="994" y="475"/>
                </a:lnTo>
                <a:lnTo>
                  <a:pt x="996" y="474"/>
                </a:lnTo>
                <a:lnTo>
                  <a:pt x="998" y="472"/>
                </a:lnTo>
                <a:lnTo>
                  <a:pt x="1000" y="470"/>
                </a:lnTo>
                <a:lnTo>
                  <a:pt x="1002" y="468"/>
                </a:lnTo>
                <a:lnTo>
                  <a:pt x="1004" y="465"/>
                </a:lnTo>
                <a:lnTo>
                  <a:pt x="1006" y="463"/>
                </a:lnTo>
                <a:lnTo>
                  <a:pt x="1008" y="461"/>
                </a:lnTo>
                <a:lnTo>
                  <a:pt x="1010" y="458"/>
                </a:lnTo>
                <a:lnTo>
                  <a:pt x="1012" y="456"/>
                </a:lnTo>
                <a:lnTo>
                  <a:pt x="1014" y="453"/>
                </a:lnTo>
                <a:lnTo>
                  <a:pt x="1016" y="451"/>
                </a:lnTo>
                <a:lnTo>
                  <a:pt x="1018" y="448"/>
                </a:lnTo>
                <a:lnTo>
                  <a:pt x="1020" y="445"/>
                </a:lnTo>
                <a:lnTo>
                  <a:pt x="1022" y="442"/>
                </a:lnTo>
                <a:lnTo>
                  <a:pt x="1024" y="439"/>
                </a:lnTo>
                <a:lnTo>
                  <a:pt x="1026" y="436"/>
                </a:lnTo>
                <a:lnTo>
                  <a:pt x="1028" y="433"/>
                </a:lnTo>
                <a:lnTo>
                  <a:pt x="1030" y="430"/>
                </a:lnTo>
                <a:lnTo>
                  <a:pt x="1032" y="426"/>
                </a:lnTo>
                <a:lnTo>
                  <a:pt x="1034" y="423"/>
                </a:lnTo>
                <a:lnTo>
                  <a:pt x="1036" y="420"/>
                </a:lnTo>
                <a:lnTo>
                  <a:pt x="1038" y="416"/>
                </a:lnTo>
                <a:lnTo>
                  <a:pt x="1040" y="413"/>
                </a:lnTo>
                <a:lnTo>
                  <a:pt x="1042" y="409"/>
                </a:lnTo>
                <a:lnTo>
                  <a:pt x="1044" y="405"/>
                </a:lnTo>
                <a:lnTo>
                  <a:pt x="1046" y="402"/>
                </a:lnTo>
                <a:lnTo>
                  <a:pt x="1048" y="398"/>
                </a:lnTo>
                <a:lnTo>
                  <a:pt x="1050" y="394"/>
                </a:lnTo>
                <a:lnTo>
                  <a:pt x="1052" y="390"/>
                </a:lnTo>
                <a:lnTo>
                  <a:pt x="1054" y="386"/>
                </a:lnTo>
                <a:lnTo>
                  <a:pt x="1056" y="382"/>
                </a:lnTo>
                <a:lnTo>
                  <a:pt x="1058" y="378"/>
                </a:lnTo>
                <a:lnTo>
                  <a:pt x="1060" y="374"/>
                </a:lnTo>
                <a:lnTo>
                  <a:pt x="1062" y="370"/>
                </a:lnTo>
                <a:lnTo>
                  <a:pt x="1064" y="365"/>
                </a:lnTo>
                <a:lnTo>
                  <a:pt x="1066" y="361"/>
                </a:lnTo>
                <a:lnTo>
                  <a:pt x="1068" y="357"/>
                </a:lnTo>
                <a:lnTo>
                  <a:pt x="1070" y="352"/>
                </a:lnTo>
                <a:lnTo>
                  <a:pt x="1072" y="348"/>
                </a:lnTo>
                <a:lnTo>
                  <a:pt x="1074" y="344"/>
                </a:lnTo>
                <a:lnTo>
                  <a:pt x="1076" y="339"/>
                </a:lnTo>
                <a:lnTo>
                  <a:pt x="1078" y="335"/>
                </a:lnTo>
                <a:lnTo>
                  <a:pt x="1080" y="330"/>
                </a:lnTo>
                <a:lnTo>
                  <a:pt x="1082" y="325"/>
                </a:lnTo>
                <a:lnTo>
                  <a:pt x="1084" y="321"/>
                </a:lnTo>
                <a:lnTo>
                  <a:pt x="1086" y="316"/>
                </a:lnTo>
                <a:lnTo>
                  <a:pt x="1088" y="311"/>
                </a:lnTo>
                <a:lnTo>
                  <a:pt x="1090" y="307"/>
                </a:lnTo>
                <a:lnTo>
                  <a:pt x="1092" y="302"/>
                </a:lnTo>
                <a:lnTo>
                  <a:pt x="1094" y="297"/>
                </a:lnTo>
                <a:lnTo>
                  <a:pt x="1096" y="292"/>
                </a:lnTo>
                <a:lnTo>
                  <a:pt x="1098" y="288"/>
                </a:lnTo>
                <a:lnTo>
                  <a:pt x="1100" y="283"/>
                </a:lnTo>
                <a:lnTo>
                  <a:pt x="1102" y="278"/>
                </a:lnTo>
                <a:lnTo>
                  <a:pt x="1104" y="273"/>
                </a:lnTo>
                <a:lnTo>
                  <a:pt x="1106" y="268"/>
                </a:lnTo>
                <a:lnTo>
                  <a:pt x="1108" y="264"/>
                </a:lnTo>
                <a:lnTo>
                  <a:pt x="1110" y="259"/>
                </a:lnTo>
                <a:lnTo>
                  <a:pt x="1112" y="254"/>
                </a:lnTo>
                <a:lnTo>
                  <a:pt x="1114" y="249"/>
                </a:lnTo>
                <a:lnTo>
                  <a:pt x="1116" y="244"/>
                </a:lnTo>
                <a:lnTo>
                  <a:pt x="1118" y="239"/>
                </a:lnTo>
                <a:lnTo>
                  <a:pt x="1120" y="234"/>
                </a:lnTo>
                <a:lnTo>
                  <a:pt x="1122" y="230"/>
                </a:lnTo>
                <a:lnTo>
                  <a:pt x="1124" y="225"/>
                </a:lnTo>
                <a:lnTo>
                  <a:pt x="1126" y="220"/>
                </a:lnTo>
                <a:lnTo>
                  <a:pt x="1128" y="215"/>
                </a:lnTo>
                <a:lnTo>
                  <a:pt x="1130" y="210"/>
                </a:lnTo>
                <a:lnTo>
                  <a:pt x="1132" y="205"/>
                </a:lnTo>
                <a:lnTo>
                  <a:pt x="1134" y="201"/>
                </a:lnTo>
                <a:lnTo>
                  <a:pt x="1136" y="196"/>
                </a:lnTo>
                <a:lnTo>
                  <a:pt x="1138" y="191"/>
                </a:lnTo>
                <a:lnTo>
                  <a:pt x="1140" y="186"/>
                </a:lnTo>
                <a:lnTo>
                  <a:pt x="1142" y="182"/>
                </a:lnTo>
                <a:lnTo>
                  <a:pt x="1144" y="177"/>
                </a:lnTo>
                <a:lnTo>
                  <a:pt x="1146" y="172"/>
                </a:lnTo>
                <a:lnTo>
                  <a:pt x="1148" y="168"/>
                </a:lnTo>
                <a:lnTo>
                  <a:pt x="1150" y="163"/>
                </a:lnTo>
                <a:lnTo>
                  <a:pt x="1152" y="158"/>
                </a:lnTo>
                <a:lnTo>
                  <a:pt x="1154" y="154"/>
                </a:lnTo>
                <a:lnTo>
                  <a:pt x="1156" y="149"/>
                </a:lnTo>
                <a:lnTo>
                  <a:pt x="1158" y="145"/>
                </a:lnTo>
                <a:lnTo>
                  <a:pt x="1160" y="141"/>
                </a:lnTo>
                <a:lnTo>
                  <a:pt x="1162" y="136"/>
                </a:lnTo>
                <a:lnTo>
                  <a:pt x="1164" y="132"/>
                </a:lnTo>
                <a:lnTo>
                  <a:pt x="1166" y="128"/>
                </a:lnTo>
                <a:lnTo>
                  <a:pt x="1168" y="123"/>
                </a:lnTo>
                <a:lnTo>
                  <a:pt x="1170" y="119"/>
                </a:lnTo>
                <a:lnTo>
                  <a:pt x="1172" y="115"/>
                </a:lnTo>
                <a:lnTo>
                  <a:pt x="1174" y="111"/>
                </a:lnTo>
                <a:lnTo>
                  <a:pt x="1176" y="107"/>
                </a:lnTo>
                <a:lnTo>
                  <a:pt x="1178" y="103"/>
                </a:lnTo>
                <a:lnTo>
                  <a:pt x="1180" y="99"/>
                </a:lnTo>
                <a:lnTo>
                  <a:pt x="1182" y="95"/>
                </a:lnTo>
                <a:lnTo>
                  <a:pt x="1184" y="91"/>
                </a:lnTo>
                <a:lnTo>
                  <a:pt x="1186" y="87"/>
                </a:lnTo>
                <a:lnTo>
                  <a:pt x="1188" y="84"/>
                </a:lnTo>
                <a:lnTo>
                  <a:pt x="1190" y="80"/>
                </a:lnTo>
                <a:lnTo>
                  <a:pt x="1192" y="77"/>
                </a:lnTo>
                <a:lnTo>
                  <a:pt x="1194" y="73"/>
                </a:lnTo>
                <a:lnTo>
                  <a:pt x="1196" y="70"/>
                </a:lnTo>
                <a:lnTo>
                  <a:pt x="1198" y="66"/>
                </a:lnTo>
                <a:lnTo>
                  <a:pt x="1200" y="63"/>
                </a:lnTo>
                <a:lnTo>
                  <a:pt x="1202" y="60"/>
                </a:lnTo>
                <a:lnTo>
                  <a:pt x="1204" y="57"/>
                </a:lnTo>
                <a:lnTo>
                  <a:pt x="1206" y="54"/>
                </a:lnTo>
                <a:lnTo>
                  <a:pt x="1208" y="51"/>
                </a:lnTo>
                <a:lnTo>
                  <a:pt x="1210" y="48"/>
                </a:lnTo>
                <a:lnTo>
                  <a:pt x="1212" y="45"/>
                </a:lnTo>
                <a:lnTo>
                  <a:pt x="1214" y="42"/>
                </a:lnTo>
                <a:lnTo>
                  <a:pt x="1216" y="39"/>
                </a:lnTo>
                <a:lnTo>
                  <a:pt x="1218" y="37"/>
                </a:lnTo>
                <a:lnTo>
                  <a:pt x="1220" y="34"/>
                </a:lnTo>
                <a:lnTo>
                  <a:pt x="1222" y="32"/>
                </a:lnTo>
                <a:lnTo>
                  <a:pt x="1224" y="29"/>
                </a:lnTo>
                <a:lnTo>
                  <a:pt x="1226" y="27"/>
                </a:lnTo>
                <a:lnTo>
                  <a:pt x="1228" y="25"/>
                </a:lnTo>
                <a:lnTo>
                  <a:pt x="1230" y="23"/>
                </a:lnTo>
                <a:lnTo>
                  <a:pt x="1232" y="21"/>
                </a:lnTo>
                <a:lnTo>
                  <a:pt x="1234" y="19"/>
                </a:lnTo>
                <a:lnTo>
                  <a:pt x="1236" y="17"/>
                </a:lnTo>
                <a:lnTo>
                  <a:pt x="1238" y="15"/>
                </a:lnTo>
                <a:lnTo>
                  <a:pt x="1240" y="14"/>
                </a:lnTo>
                <a:lnTo>
                  <a:pt x="1242" y="12"/>
                </a:lnTo>
                <a:lnTo>
                  <a:pt x="1244" y="11"/>
                </a:lnTo>
                <a:lnTo>
                  <a:pt x="1246" y="9"/>
                </a:lnTo>
                <a:lnTo>
                  <a:pt x="1248" y="8"/>
                </a:lnTo>
                <a:lnTo>
                  <a:pt x="1250" y="7"/>
                </a:lnTo>
                <a:lnTo>
                  <a:pt x="1252" y="6"/>
                </a:lnTo>
                <a:lnTo>
                  <a:pt x="1254" y="5"/>
                </a:lnTo>
                <a:lnTo>
                  <a:pt x="1256" y="4"/>
                </a:lnTo>
                <a:lnTo>
                  <a:pt x="1258" y="3"/>
                </a:lnTo>
                <a:lnTo>
                  <a:pt x="1260" y="2"/>
                </a:lnTo>
                <a:lnTo>
                  <a:pt x="1262" y="1"/>
                </a:lnTo>
                <a:lnTo>
                  <a:pt x="1264" y="1"/>
                </a:lnTo>
                <a:lnTo>
                  <a:pt x="1266" y="0"/>
                </a:lnTo>
                <a:lnTo>
                  <a:pt x="1268" y="0"/>
                </a:lnTo>
                <a:lnTo>
                  <a:pt x="1270" y="0"/>
                </a:lnTo>
                <a:lnTo>
                  <a:pt x="1272" y="0"/>
                </a:lnTo>
                <a:lnTo>
                  <a:pt x="1274" y="0"/>
                </a:lnTo>
                <a:lnTo>
                  <a:pt x="1276" y="0"/>
                </a:lnTo>
                <a:lnTo>
                  <a:pt x="1277" y="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22" name="Object 2"/>
          <p:cNvGraphicFramePr>
            <a:graphicFrameLocks noChangeAspect="1"/>
          </p:cNvGraphicFramePr>
          <p:nvPr/>
        </p:nvGraphicFramePr>
        <p:xfrm>
          <a:off x="7707313" y="2106613"/>
          <a:ext cx="1177925" cy="284162"/>
        </p:xfrm>
        <a:graphic>
          <a:graphicData uri="http://schemas.openxmlformats.org/presentationml/2006/ole">
            <p:oleObj spid="_x0000_s2117" name="Equation" r:id="rId11" imgW="736280" imgH="177723" progId="Equation.DSMT4">
              <p:embed/>
            </p:oleObj>
          </a:graphicData>
        </a:graphic>
      </p:graphicFrame>
      <p:graphicFrame>
        <p:nvGraphicFramePr>
          <p:cNvPr id="123" name="Object 2"/>
          <p:cNvGraphicFramePr>
            <a:graphicFrameLocks noChangeAspect="1"/>
          </p:cNvGraphicFramePr>
          <p:nvPr/>
        </p:nvGraphicFramePr>
        <p:xfrm>
          <a:off x="7766050" y="5284788"/>
          <a:ext cx="1362075" cy="366712"/>
        </p:xfrm>
        <a:graphic>
          <a:graphicData uri="http://schemas.openxmlformats.org/presentationml/2006/ole">
            <p:oleObj spid="_x0000_s2118" name="Equation" r:id="rId12" imgW="939392" imgH="253890" progId="Equation.DSMT4">
              <p:embed/>
            </p:oleObj>
          </a:graphicData>
        </a:graphic>
      </p:graphicFrame>
      <p:sp>
        <p:nvSpPr>
          <p:cNvPr id="124" name="Freeform 225"/>
          <p:cNvSpPr>
            <a:spLocks/>
          </p:cNvSpPr>
          <p:nvPr/>
        </p:nvSpPr>
        <p:spPr bwMode="auto">
          <a:xfrm>
            <a:off x="2911475" y="4662488"/>
            <a:ext cx="4824413" cy="1260475"/>
          </a:xfrm>
          <a:custGeom>
            <a:avLst/>
            <a:gdLst>
              <a:gd name="T0" fmla="*/ 2147483647 w 1277"/>
              <a:gd name="T1" fmla="*/ 2147483647 h 269"/>
              <a:gd name="T2" fmla="*/ 2147483647 w 1277"/>
              <a:gd name="T3" fmla="*/ 2147483647 h 269"/>
              <a:gd name="T4" fmla="*/ 2147483647 w 1277"/>
              <a:gd name="T5" fmla="*/ 2147483647 h 269"/>
              <a:gd name="T6" fmla="*/ 2147483647 w 1277"/>
              <a:gd name="T7" fmla="*/ 2147483647 h 269"/>
              <a:gd name="T8" fmla="*/ 2147483647 w 1277"/>
              <a:gd name="T9" fmla="*/ 2147483647 h 269"/>
              <a:gd name="T10" fmla="*/ 2147483647 w 1277"/>
              <a:gd name="T11" fmla="*/ 2147483647 h 269"/>
              <a:gd name="T12" fmla="*/ 2147483647 w 1277"/>
              <a:gd name="T13" fmla="*/ 2147483647 h 269"/>
              <a:gd name="T14" fmla="*/ 2147483647 w 1277"/>
              <a:gd name="T15" fmla="*/ 2147483647 h 269"/>
              <a:gd name="T16" fmla="*/ 2147483647 w 1277"/>
              <a:gd name="T17" fmla="*/ 2147483647 h 269"/>
              <a:gd name="T18" fmla="*/ 2147483647 w 1277"/>
              <a:gd name="T19" fmla="*/ 2147483647 h 269"/>
              <a:gd name="T20" fmla="*/ 2147483647 w 1277"/>
              <a:gd name="T21" fmla="*/ 2147483647 h 269"/>
              <a:gd name="T22" fmla="*/ 2147483647 w 1277"/>
              <a:gd name="T23" fmla="*/ 2147483647 h 269"/>
              <a:gd name="T24" fmla="*/ 2147483647 w 1277"/>
              <a:gd name="T25" fmla="*/ 2147483647 h 269"/>
              <a:gd name="T26" fmla="*/ 2147483647 w 1277"/>
              <a:gd name="T27" fmla="*/ 2147483647 h 269"/>
              <a:gd name="T28" fmla="*/ 2147483647 w 1277"/>
              <a:gd name="T29" fmla="*/ 2147483647 h 269"/>
              <a:gd name="T30" fmla="*/ 2147483647 w 1277"/>
              <a:gd name="T31" fmla="*/ 2147483647 h 269"/>
              <a:gd name="T32" fmla="*/ 2147483647 w 1277"/>
              <a:gd name="T33" fmla="*/ 2147483647 h 269"/>
              <a:gd name="T34" fmla="*/ 2147483647 w 1277"/>
              <a:gd name="T35" fmla="*/ 2147483647 h 269"/>
              <a:gd name="T36" fmla="*/ 2147483647 w 1277"/>
              <a:gd name="T37" fmla="*/ 2147483647 h 269"/>
              <a:gd name="T38" fmla="*/ 2147483647 w 1277"/>
              <a:gd name="T39" fmla="*/ 2147483647 h 269"/>
              <a:gd name="T40" fmla="*/ 2147483647 w 1277"/>
              <a:gd name="T41" fmla="*/ 2147483647 h 269"/>
              <a:gd name="T42" fmla="*/ 2147483647 w 1277"/>
              <a:gd name="T43" fmla="*/ 2147483647 h 269"/>
              <a:gd name="T44" fmla="*/ 2147483647 w 1277"/>
              <a:gd name="T45" fmla="*/ 2147483647 h 269"/>
              <a:gd name="T46" fmla="*/ 2147483647 w 1277"/>
              <a:gd name="T47" fmla="*/ 2147483647 h 269"/>
              <a:gd name="T48" fmla="*/ 2147483647 w 1277"/>
              <a:gd name="T49" fmla="*/ 2147483647 h 269"/>
              <a:gd name="T50" fmla="*/ 2147483647 w 1277"/>
              <a:gd name="T51" fmla="*/ 2147483647 h 269"/>
              <a:gd name="T52" fmla="*/ 2147483647 w 1277"/>
              <a:gd name="T53" fmla="*/ 2147483647 h 269"/>
              <a:gd name="T54" fmla="*/ 2147483647 w 1277"/>
              <a:gd name="T55" fmla="*/ 2147483647 h 269"/>
              <a:gd name="T56" fmla="*/ 2147483647 w 1277"/>
              <a:gd name="T57" fmla="*/ 2147483647 h 269"/>
              <a:gd name="T58" fmla="*/ 2147483647 w 1277"/>
              <a:gd name="T59" fmla="*/ 2147483647 h 269"/>
              <a:gd name="T60" fmla="*/ 2147483647 w 1277"/>
              <a:gd name="T61" fmla="*/ 2147483647 h 269"/>
              <a:gd name="T62" fmla="*/ 2147483647 w 1277"/>
              <a:gd name="T63" fmla="*/ 2147483647 h 269"/>
              <a:gd name="T64" fmla="*/ 2147483647 w 1277"/>
              <a:gd name="T65" fmla="*/ 2147483647 h 269"/>
              <a:gd name="T66" fmla="*/ 2147483647 w 1277"/>
              <a:gd name="T67" fmla="*/ 2147483647 h 269"/>
              <a:gd name="T68" fmla="*/ 2147483647 w 1277"/>
              <a:gd name="T69" fmla="*/ 2147483647 h 269"/>
              <a:gd name="T70" fmla="*/ 2147483647 w 1277"/>
              <a:gd name="T71" fmla="*/ 2147483647 h 269"/>
              <a:gd name="T72" fmla="*/ 2147483647 w 1277"/>
              <a:gd name="T73" fmla="*/ 2147483647 h 269"/>
              <a:gd name="T74" fmla="*/ 2147483647 w 1277"/>
              <a:gd name="T75" fmla="*/ 2147483647 h 269"/>
              <a:gd name="T76" fmla="*/ 2147483647 w 1277"/>
              <a:gd name="T77" fmla="*/ 2147483647 h 269"/>
              <a:gd name="T78" fmla="*/ 2147483647 w 1277"/>
              <a:gd name="T79" fmla="*/ 2147483647 h 269"/>
              <a:gd name="T80" fmla="*/ 2147483647 w 1277"/>
              <a:gd name="T81" fmla="*/ 2147483647 h 269"/>
              <a:gd name="T82" fmla="*/ 2147483647 w 1277"/>
              <a:gd name="T83" fmla="*/ 2147483647 h 269"/>
              <a:gd name="T84" fmla="*/ 2147483647 w 1277"/>
              <a:gd name="T85" fmla="*/ 2147483647 h 269"/>
              <a:gd name="T86" fmla="*/ 2147483647 w 1277"/>
              <a:gd name="T87" fmla="*/ 2147483647 h 269"/>
              <a:gd name="T88" fmla="*/ 2147483647 w 1277"/>
              <a:gd name="T89" fmla="*/ 2147483647 h 269"/>
              <a:gd name="T90" fmla="*/ 2147483647 w 1277"/>
              <a:gd name="T91" fmla="*/ 2147483647 h 269"/>
              <a:gd name="T92" fmla="*/ 2147483647 w 1277"/>
              <a:gd name="T93" fmla="*/ 2147483647 h 269"/>
              <a:gd name="T94" fmla="*/ 2147483647 w 1277"/>
              <a:gd name="T95" fmla="*/ 2147483647 h 269"/>
              <a:gd name="T96" fmla="*/ 2147483647 w 1277"/>
              <a:gd name="T97" fmla="*/ 2147483647 h 269"/>
              <a:gd name="T98" fmla="*/ 2147483647 w 1277"/>
              <a:gd name="T99" fmla="*/ 2147483647 h 269"/>
              <a:gd name="T100" fmla="*/ 2147483647 w 1277"/>
              <a:gd name="T101" fmla="*/ 2147483647 h 269"/>
              <a:gd name="T102" fmla="*/ 2147483647 w 1277"/>
              <a:gd name="T103" fmla="*/ 2147483647 h 269"/>
              <a:gd name="T104" fmla="*/ 2147483647 w 1277"/>
              <a:gd name="T105" fmla="*/ 2147483647 h 269"/>
              <a:gd name="T106" fmla="*/ 2147483647 w 1277"/>
              <a:gd name="T107" fmla="*/ 2147483647 h 269"/>
              <a:gd name="T108" fmla="*/ 2147483647 w 1277"/>
              <a:gd name="T109" fmla="*/ 2147483647 h 269"/>
              <a:gd name="T110" fmla="*/ 2147483647 w 1277"/>
              <a:gd name="T111" fmla="*/ 2147483647 h 269"/>
              <a:gd name="T112" fmla="*/ 2147483647 w 1277"/>
              <a:gd name="T113" fmla="*/ 2147483647 h 269"/>
              <a:gd name="T114" fmla="*/ 2147483647 w 1277"/>
              <a:gd name="T115" fmla="*/ 2147483647 h 26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269"/>
              <a:gd name="T176" fmla="*/ 1277 w 1277"/>
              <a:gd name="T177" fmla="*/ 269 h 26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269">
                <a:moveTo>
                  <a:pt x="0" y="134"/>
                </a:moveTo>
                <a:lnTo>
                  <a:pt x="2" y="131"/>
                </a:lnTo>
                <a:lnTo>
                  <a:pt x="4" y="129"/>
                </a:lnTo>
                <a:lnTo>
                  <a:pt x="6" y="126"/>
                </a:lnTo>
                <a:lnTo>
                  <a:pt x="8" y="124"/>
                </a:lnTo>
                <a:lnTo>
                  <a:pt x="10" y="121"/>
                </a:lnTo>
                <a:lnTo>
                  <a:pt x="12" y="118"/>
                </a:lnTo>
                <a:lnTo>
                  <a:pt x="14" y="116"/>
                </a:lnTo>
                <a:lnTo>
                  <a:pt x="16" y="113"/>
                </a:lnTo>
                <a:lnTo>
                  <a:pt x="18" y="110"/>
                </a:lnTo>
                <a:lnTo>
                  <a:pt x="20" y="108"/>
                </a:lnTo>
                <a:lnTo>
                  <a:pt x="22" y="105"/>
                </a:lnTo>
                <a:lnTo>
                  <a:pt x="24" y="103"/>
                </a:lnTo>
                <a:lnTo>
                  <a:pt x="26" y="100"/>
                </a:lnTo>
                <a:lnTo>
                  <a:pt x="28" y="98"/>
                </a:lnTo>
                <a:lnTo>
                  <a:pt x="30" y="95"/>
                </a:lnTo>
                <a:lnTo>
                  <a:pt x="32" y="92"/>
                </a:lnTo>
                <a:lnTo>
                  <a:pt x="34" y="90"/>
                </a:lnTo>
                <a:lnTo>
                  <a:pt x="36" y="87"/>
                </a:lnTo>
                <a:lnTo>
                  <a:pt x="38" y="85"/>
                </a:lnTo>
                <a:lnTo>
                  <a:pt x="40" y="83"/>
                </a:lnTo>
                <a:lnTo>
                  <a:pt x="42" y="80"/>
                </a:lnTo>
                <a:lnTo>
                  <a:pt x="44" y="78"/>
                </a:lnTo>
                <a:lnTo>
                  <a:pt x="46" y="75"/>
                </a:lnTo>
                <a:lnTo>
                  <a:pt x="48" y="73"/>
                </a:lnTo>
                <a:lnTo>
                  <a:pt x="50" y="71"/>
                </a:lnTo>
                <a:lnTo>
                  <a:pt x="52" y="68"/>
                </a:lnTo>
                <a:lnTo>
                  <a:pt x="54" y="66"/>
                </a:lnTo>
                <a:lnTo>
                  <a:pt x="56" y="64"/>
                </a:lnTo>
                <a:lnTo>
                  <a:pt x="58" y="62"/>
                </a:lnTo>
                <a:lnTo>
                  <a:pt x="60" y="59"/>
                </a:lnTo>
                <a:lnTo>
                  <a:pt x="62" y="57"/>
                </a:lnTo>
                <a:lnTo>
                  <a:pt x="64" y="55"/>
                </a:lnTo>
                <a:lnTo>
                  <a:pt x="66" y="53"/>
                </a:lnTo>
                <a:lnTo>
                  <a:pt x="68" y="51"/>
                </a:lnTo>
                <a:lnTo>
                  <a:pt x="70" y="49"/>
                </a:lnTo>
                <a:lnTo>
                  <a:pt x="72" y="47"/>
                </a:lnTo>
                <a:lnTo>
                  <a:pt x="74" y="45"/>
                </a:lnTo>
                <a:lnTo>
                  <a:pt x="76" y="43"/>
                </a:lnTo>
                <a:lnTo>
                  <a:pt x="78" y="41"/>
                </a:lnTo>
                <a:lnTo>
                  <a:pt x="80" y="39"/>
                </a:lnTo>
                <a:lnTo>
                  <a:pt x="82" y="37"/>
                </a:lnTo>
                <a:lnTo>
                  <a:pt x="84" y="35"/>
                </a:lnTo>
                <a:lnTo>
                  <a:pt x="86" y="34"/>
                </a:lnTo>
                <a:lnTo>
                  <a:pt x="88" y="32"/>
                </a:lnTo>
                <a:lnTo>
                  <a:pt x="90" y="30"/>
                </a:lnTo>
                <a:lnTo>
                  <a:pt x="92" y="29"/>
                </a:lnTo>
                <a:lnTo>
                  <a:pt x="94" y="27"/>
                </a:lnTo>
                <a:lnTo>
                  <a:pt x="96" y="25"/>
                </a:lnTo>
                <a:lnTo>
                  <a:pt x="98" y="24"/>
                </a:lnTo>
                <a:lnTo>
                  <a:pt x="100" y="22"/>
                </a:lnTo>
                <a:lnTo>
                  <a:pt x="102" y="21"/>
                </a:lnTo>
                <a:lnTo>
                  <a:pt x="104" y="20"/>
                </a:lnTo>
                <a:lnTo>
                  <a:pt x="106" y="18"/>
                </a:lnTo>
                <a:lnTo>
                  <a:pt x="108" y="17"/>
                </a:lnTo>
                <a:lnTo>
                  <a:pt x="110" y="16"/>
                </a:lnTo>
                <a:lnTo>
                  <a:pt x="112" y="14"/>
                </a:lnTo>
                <a:lnTo>
                  <a:pt x="114" y="13"/>
                </a:lnTo>
                <a:lnTo>
                  <a:pt x="116" y="12"/>
                </a:lnTo>
                <a:lnTo>
                  <a:pt x="118" y="11"/>
                </a:lnTo>
                <a:lnTo>
                  <a:pt x="120" y="10"/>
                </a:lnTo>
                <a:lnTo>
                  <a:pt x="122" y="9"/>
                </a:lnTo>
                <a:lnTo>
                  <a:pt x="124" y="8"/>
                </a:lnTo>
                <a:lnTo>
                  <a:pt x="126" y="7"/>
                </a:lnTo>
                <a:lnTo>
                  <a:pt x="128" y="6"/>
                </a:lnTo>
                <a:lnTo>
                  <a:pt x="130" y="6"/>
                </a:lnTo>
                <a:lnTo>
                  <a:pt x="132" y="5"/>
                </a:lnTo>
                <a:lnTo>
                  <a:pt x="134" y="4"/>
                </a:lnTo>
                <a:lnTo>
                  <a:pt x="136" y="4"/>
                </a:lnTo>
                <a:lnTo>
                  <a:pt x="138" y="3"/>
                </a:lnTo>
                <a:lnTo>
                  <a:pt x="140" y="3"/>
                </a:lnTo>
                <a:lnTo>
                  <a:pt x="142" y="2"/>
                </a:lnTo>
                <a:lnTo>
                  <a:pt x="144" y="2"/>
                </a:lnTo>
                <a:lnTo>
                  <a:pt x="146" y="1"/>
                </a:lnTo>
                <a:lnTo>
                  <a:pt x="148" y="1"/>
                </a:lnTo>
                <a:lnTo>
                  <a:pt x="150" y="1"/>
                </a:lnTo>
                <a:lnTo>
                  <a:pt x="152" y="1"/>
                </a:lnTo>
                <a:lnTo>
                  <a:pt x="154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6" y="0"/>
                </a:lnTo>
                <a:lnTo>
                  <a:pt x="168" y="1"/>
                </a:lnTo>
                <a:lnTo>
                  <a:pt x="170" y="1"/>
                </a:lnTo>
                <a:lnTo>
                  <a:pt x="172" y="1"/>
                </a:lnTo>
                <a:lnTo>
                  <a:pt x="174" y="2"/>
                </a:lnTo>
                <a:lnTo>
                  <a:pt x="176" y="2"/>
                </a:lnTo>
                <a:lnTo>
                  <a:pt x="178" y="2"/>
                </a:lnTo>
                <a:lnTo>
                  <a:pt x="180" y="3"/>
                </a:lnTo>
                <a:lnTo>
                  <a:pt x="182" y="4"/>
                </a:lnTo>
                <a:lnTo>
                  <a:pt x="184" y="4"/>
                </a:lnTo>
                <a:lnTo>
                  <a:pt x="186" y="5"/>
                </a:lnTo>
                <a:lnTo>
                  <a:pt x="188" y="6"/>
                </a:lnTo>
                <a:lnTo>
                  <a:pt x="190" y="6"/>
                </a:lnTo>
                <a:lnTo>
                  <a:pt x="192" y="7"/>
                </a:lnTo>
                <a:lnTo>
                  <a:pt x="194" y="8"/>
                </a:lnTo>
                <a:lnTo>
                  <a:pt x="196" y="9"/>
                </a:lnTo>
                <a:lnTo>
                  <a:pt x="198" y="10"/>
                </a:lnTo>
                <a:lnTo>
                  <a:pt x="200" y="11"/>
                </a:lnTo>
                <a:lnTo>
                  <a:pt x="202" y="12"/>
                </a:lnTo>
                <a:lnTo>
                  <a:pt x="204" y="13"/>
                </a:lnTo>
                <a:lnTo>
                  <a:pt x="206" y="14"/>
                </a:lnTo>
                <a:lnTo>
                  <a:pt x="208" y="15"/>
                </a:lnTo>
                <a:lnTo>
                  <a:pt x="210" y="17"/>
                </a:lnTo>
                <a:lnTo>
                  <a:pt x="212" y="18"/>
                </a:lnTo>
                <a:lnTo>
                  <a:pt x="214" y="19"/>
                </a:lnTo>
                <a:lnTo>
                  <a:pt x="216" y="21"/>
                </a:lnTo>
                <a:lnTo>
                  <a:pt x="218" y="22"/>
                </a:lnTo>
                <a:lnTo>
                  <a:pt x="220" y="23"/>
                </a:lnTo>
                <a:lnTo>
                  <a:pt x="222" y="25"/>
                </a:lnTo>
                <a:lnTo>
                  <a:pt x="224" y="27"/>
                </a:lnTo>
                <a:lnTo>
                  <a:pt x="226" y="28"/>
                </a:lnTo>
                <a:lnTo>
                  <a:pt x="228" y="30"/>
                </a:lnTo>
                <a:lnTo>
                  <a:pt x="230" y="31"/>
                </a:lnTo>
                <a:lnTo>
                  <a:pt x="232" y="33"/>
                </a:lnTo>
                <a:lnTo>
                  <a:pt x="234" y="35"/>
                </a:lnTo>
                <a:lnTo>
                  <a:pt x="236" y="37"/>
                </a:lnTo>
                <a:lnTo>
                  <a:pt x="238" y="39"/>
                </a:lnTo>
                <a:lnTo>
                  <a:pt x="240" y="40"/>
                </a:lnTo>
                <a:lnTo>
                  <a:pt x="242" y="42"/>
                </a:lnTo>
                <a:lnTo>
                  <a:pt x="244" y="44"/>
                </a:lnTo>
                <a:lnTo>
                  <a:pt x="246" y="46"/>
                </a:lnTo>
                <a:lnTo>
                  <a:pt x="248" y="48"/>
                </a:lnTo>
                <a:lnTo>
                  <a:pt x="250" y="50"/>
                </a:lnTo>
                <a:lnTo>
                  <a:pt x="252" y="52"/>
                </a:lnTo>
                <a:lnTo>
                  <a:pt x="254" y="54"/>
                </a:lnTo>
                <a:lnTo>
                  <a:pt x="256" y="57"/>
                </a:lnTo>
                <a:lnTo>
                  <a:pt x="258" y="59"/>
                </a:lnTo>
                <a:lnTo>
                  <a:pt x="260" y="61"/>
                </a:lnTo>
                <a:lnTo>
                  <a:pt x="262" y="63"/>
                </a:lnTo>
                <a:lnTo>
                  <a:pt x="264" y="65"/>
                </a:lnTo>
                <a:lnTo>
                  <a:pt x="266" y="68"/>
                </a:lnTo>
                <a:lnTo>
                  <a:pt x="268" y="70"/>
                </a:lnTo>
                <a:lnTo>
                  <a:pt x="270" y="72"/>
                </a:lnTo>
                <a:lnTo>
                  <a:pt x="272" y="75"/>
                </a:lnTo>
                <a:lnTo>
                  <a:pt x="274" y="77"/>
                </a:lnTo>
                <a:lnTo>
                  <a:pt x="276" y="80"/>
                </a:lnTo>
                <a:lnTo>
                  <a:pt x="278" y="82"/>
                </a:lnTo>
                <a:lnTo>
                  <a:pt x="280" y="84"/>
                </a:lnTo>
                <a:lnTo>
                  <a:pt x="282" y="87"/>
                </a:lnTo>
                <a:lnTo>
                  <a:pt x="284" y="89"/>
                </a:lnTo>
                <a:lnTo>
                  <a:pt x="286" y="92"/>
                </a:lnTo>
                <a:lnTo>
                  <a:pt x="288" y="94"/>
                </a:lnTo>
                <a:lnTo>
                  <a:pt x="290" y="97"/>
                </a:lnTo>
                <a:lnTo>
                  <a:pt x="292" y="99"/>
                </a:lnTo>
                <a:lnTo>
                  <a:pt x="294" y="102"/>
                </a:lnTo>
                <a:lnTo>
                  <a:pt x="296" y="105"/>
                </a:lnTo>
                <a:lnTo>
                  <a:pt x="298" y="107"/>
                </a:lnTo>
                <a:lnTo>
                  <a:pt x="300" y="110"/>
                </a:lnTo>
                <a:lnTo>
                  <a:pt x="302" y="112"/>
                </a:lnTo>
                <a:lnTo>
                  <a:pt x="304" y="115"/>
                </a:lnTo>
                <a:lnTo>
                  <a:pt x="306" y="118"/>
                </a:lnTo>
                <a:lnTo>
                  <a:pt x="308" y="120"/>
                </a:lnTo>
                <a:lnTo>
                  <a:pt x="310" y="123"/>
                </a:lnTo>
                <a:lnTo>
                  <a:pt x="312" y="125"/>
                </a:lnTo>
                <a:lnTo>
                  <a:pt x="314" y="128"/>
                </a:lnTo>
                <a:lnTo>
                  <a:pt x="316" y="131"/>
                </a:lnTo>
                <a:lnTo>
                  <a:pt x="318" y="133"/>
                </a:lnTo>
                <a:lnTo>
                  <a:pt x="320" y="136"/>
                </a:lnTo>
                <a:lnTo>
                  <a:pt x="322" y="139"/>
                </a:lnTo>
                <a:lnTo>
                  <a:pt x="324" y="141"/>
                </a:lnTo>
                <a:lnTo>
                  <a:pt x="326" y="144"/>
                </a:lnTo>
                <a:lnTo>
                  <a:pt x="328" y="147"/>
                </a:lnTo>
                <a:lnTo>
                  <a:pt x="330" y="149"/>
                </a:lnTo>
                <a:lnTo>
                  <a:pt x="332" y="152"/>
                </a:lnTo>
                <a:lnTo>
                  <a:pt x="334" y="154"/>
                </a:lnTo>
                <a:lnTo>
                  <a:pt x="336" y="157"/>
                </a:lnTo>
                <a:lnTo>
                  <a:pt x="338" y="160"/>
                </a:lnTo>
                <a:lnTo>
                  <a:pt x="340" y="162"/>
                </a:lnTo>
                <a:lnTo>
                  <a:pt x="342" y="165"/>
                </a:lnTo>
                <a:lnTo>
                  <a:pt x="344" y="167"/>
                </a:lnTo>
                <a:lnTo>
                  <a:pt x="346" y="170"/>
                </a:lnTo>
                <a:lnTo>
                  <a:pt x="348" y="173"/>
                </a:lnTo>
                <a:lnTo>
                  <a:pt x="350" y="175"/>
                </a:lnTo>
                <a:lnTo>
                  <a:pt x="352" y="178"/>
                </a:lnTo>
                <a:lnTo>
                  <a:pt x="354" y="180"/>
                </a:lnTo>
                <a:lnTo>
                  <a:pt x="356" y="183"/>
                </a:lnTo>
                <a:lnTo>
                  <a:pt x="358" y="185"/>
                </a:lnTo>
                <a:lnTo>
                  <a:pt x="360" y="187"/>
                </a:lnTo>
                <a:lnTo>
                  <a:pt x="362" y="190"/>
                </a:lnTo>
                <a:lnTo>
                  <a:pt x="364" y="192"/>
                </a:lnTo>
                <a:lnTo>
                  <a:pt x="366" y="195"/>
                </a:lnTo>
                <a:lnTo>
                  <a:pt x="368" y="197"/>
                </a:lnTo>
                <a:lnTo>
                  <a:pt x="370" y="199"/>
                </a:lnTo>
                <a:lnTo>
                  <a:pt x="372" y="202"/>
                </a:lnTo>
                <a:lnTo>
                  <a:pt x="374" y="204"/>
                </a:lnTo>
                <a:lnTo>
                  <a:pt x="376" y="206"/>
                </a:lnTo>
                <a:lnTo>
                  <a:pt x="378" y="208"/>
                </a:lnTo>
                <a:lnTo>
                  <a:pt x="380" y="211"/>
                </a:lnTo>
                <a:lnTo>
                  <a:pt x="382" y="213"/>
                </a:lnTo>
                <a:lnTo>
                  <a:pt x="384" y="215"/>
                </a:lnTo>
                <a:lnTo>
                  <a:pt x="386" y="217"/>
                </a:lnTo>
                <a:lnTo>
                  <a:pt x="388" y="219"/>
                </a:lnTo>
                <a:lnTo>
                  <a:pt x="390" y="221"/>
                </a:lnTo>
                <a:lnTo>
                  <a:pt x="392" y="223"/>
                </a:lnTo>
                <a:lnTo>
                  <a:pt x="394" y="225"/>
                </a:lnTo>
                <a:lnTo>
                  <a:pt x="396" y="227"/>
                </a:lnTo>
                <a:lnTo>
                  <a:pt x="398" y="229"/>
                </a:lnTo>
                <a:lnTo>
                  <a:pt x="400" y="231"/>
                </a:lnTo>
                <a:lnTo>
                  <a:pt x="402" y="233"/>
                </a:lnTo>
                <a:lnTo>
                  <a:pt x="404" y="234"/>
                </a:lnTo>
                <a:lnTo>
                  <a:pt x="406" y="236"/>
                </a:lnTo>
                <a:lnTo>
                  <a:pt x="408" y="238"/>
                </a:lnTo>
                <a:lnTo>
                  <a:pt x="410" y="240"/>
                </a:lnTo>
                <a:lnTo>
                  <a:pt x="412" y="241"/>
                </a:lnTo>
                <a:lnTo>
                  <a:pt x="414" y="243"/>
                </a:lnTo>
                <a:lnTo>
                  <a:pt x="416" y="244"/>
                </a:lnTo>
                <a:lnTo>
                  <a:pt x="418" y="246"/>
                </a:lnTo>
                <a:lnTo>
                  <a:pt x="420" y="247"/>
                </a:lnTo>
                <a:lnTo>
                  <a:pt x="422" y="249"/>
                </a:lnTo>
                <a:lnTo>
                  <a:pt x="424" y="250"/>
                </a:lnTo>
                <a:lnTo>
                  <a:pt x="426" y="251"/>
                </a:lnTo>
                <a:lnTo>
                  <a:pt x="428" y="253"/>
                </a:lnTo>
                <a:lnTo>
                  <a:pt x="430" y="254"/>
                </a:lnTo>
                <a:lnTo>
                  <a:pt x="432" y="255"/>
                </a:lnTo>
                <a:lnTo>
                  <a:pt x="434" y="256"/>
                </a:lnTo>
                <a:lnTo>
                  <a:pt x="436" y="257"/>
                </a:lnTo>
                <a:lnTo>
                  <a:pt x="438" y="258"/>
                </a:lnTo>
                <a:lnTo>
                  <a:pt x="440" y="259"/>
                </a:lnTo>
                <a:lnTo>
                  <a:pt x="442" y="260"/>
                </a:lnTo>
                <a:lnTo>
                  <a:pt x="444" y="261"/>
                </a:lnTo>
                <a:lnTo>
                  <a:pt x="446" y="262"/>
                </a:lnTo>
                <a:lnTo>
                  <a:pt x="448" y="263"/>
                </a:lnTo>
                <a:lnTo>
                  <a:pt x="450" y="264"/>
                </a:lnTo>
                <a:lnTo>
                  <a:pt x="452" y="264"/>
                </a:lnTo>
                <a:lnTo>
                  <a:pt x="454" y="265"/>
                </a:lnTo>
                <a:lnTo>
                  <a:pt x="456" y="266"/>
                </a:lnTo>
                <a:lnTo>
                  <a:pt x="458" y="266"/>
                </a:lnTo>
                <a:lnTo>
                  <a:pt x="460" y="267"/>
                </a:lnTo>
                <a:lnTo>
                  <a:pt x="462" y="267"/>
                </a:lnTo>
                <a:lnTo>
                  <a:pt x="464" y="267"/>
                </a:lnTo>
                <a:lnTo>
                  <a:pt x="466" y="268"/>
                </a:lnTo>
                <a:lnTo>
                  <a:pt x="468" y="268"/>
                </a:lnTo>
                <a:lnTo>
                  <a:pt x="470" y="268"/>
                </a:lnTo>
                <a:lnTo>
                  <a:pt x="472" y="269"/>
                </a:lnTo>
                <a:lnTo>
                  <a:pt x="474" y="269"/>
                </a:lnTo>
                <a:lnTo>
                  <a:pt x="476" y="269"/>
                </a:lnTo>
                <a:lnTo>
                  <a:pt x="478" y="269"/>
                </a:lnTo>
                <a:lnTo>
                  <a:pt x="480" y="269"/>
                </a:lnTo>
                <a:lnTo>
                  <a:pt x="482" y="269"/>
                </a:lnTo>
                <a:lnTo>
                  <a:pt x="484" y="269"/>
                </a:lnTo>
                <a:lnTo>
                  <a:pt x="486" y="268"/>
                </a:lnTo>
                <a:lnTo>
                  <a:pt x="488" y="268"/>
                </a:lnTo>
                <a:lnTo>
                  <a:pt x="490" y="268"/>
                </a:lnTo>
                <a:lnTo>
                  <a:pt x="492" y="268"/>
                </a:lnTo>
                <a:lnTo>
                  <a:pt x="494" y="267"/>
                </a:lnTo>
                <a:lnTo>
                  <a:pt x="496" y="267"/>
                </a:lnTo>
                <a:lnTo>
                  <a:pt x="498" y="266"/>
                </a:lnTo>
                <a:lnTo>
                  <a:pt x="500" y="266"/>
                </a:lnTo>
                <a:lnTo>
                  <a:pt x="502" y="265"/>
                </a:lnTo>
                <a:lnTo>
                  <a:pt x="504" y="265"/>
                </a:lnTo>
                <a:lnTo>
                  <a:pt x="506" y="264"/>
                </a:lnTo>
                <a:lnTo>
                  <a:pt x="508" y="263"/>
                </a:lnTo>
                <a:lnTo>
                  <a:pt x="510" y="262"/>
                </a:lnTo>
                <a:lnTo>
                  <a:pt x="512" y="262"/>
                </a:lnTo>
                <a:lnTo>
                  <a:pt x="514" y="261"/>
                </a:lnTo>
                <a:lnTo>
                  <a:pt x="516" y="260"/>
                </a:lnTo>
                <a:lnTo>
                  <a:pt x="518" y="259"/>
                </a:lnTo>
                <a:lnTo>
                  <a:pt x="520" y="258"/>
                </a:lnTo>
                <a:lnTo>
                  <a:pt x="522" y="257"/>
                </a:lnTo>
                <a:lnTo>
                  <a:pt x="524" y="256"/>
                </a:lnTo>
                <a:lnTo>
                  <a:pt x="526" y="254"/>
                </a:lnTo>
                <a:lnTo>
                  <a:pt x="528" y="253"/>
                </a:lnTo>
                <a:lnTo>
                  <a:pt x="530" y="252"/>
                </a:lnTo>
                <a:lnTo>
                  <a:pt x="532" y="251"/>
                </a:lnTo>
                <a:lnTo>
                  <a:pt x="534" y="249"/>
                </a:lnTo>
                <a:lnTo>
                  <a:pt x="536" y="248"/>
                </a:lnTo>
                <a:lnTo>
                  <a:pt x="538" y="246"/>
                </a:lnTo>
                <a:lnTo>
                  <a:pt x="540" y="245"/>
                </a:lnTo>
                <a:lnTo>
                  <a:pt x="542" y="243"/>
                </a:lnTo>
                <a:lnTo>
                  <a:pt x="544" y="242"/>
                </a:lnTo>
                <a:lnTo>
                  <a:pt x="546" y="240"/>
                </a:lnTo>
                <a:lnTo>
                  <a:pt x="548" y="239"/>
                </a:lnTo>
                <a:lnTo>
                  <a:pt x="550" y="237"/>
                </a:lnTo>
                <a:lnTo>
                  <a:pt x="552" y="235"/>
                </a:lnTo>
                <a:lnTo>
                  <a:pt x="554" y="233"/>
                </a:lnTo>
                <a:lnTo>
                  <a:pt x="556" y="232"/>
                </a:lnTo>
                <a:lnTo>
                  <a:pt x="558" y="230"/>
                </a:lnTo>
                <a:lnTo>
                  <a:pt x="560" y="228"/>
                </a:lnTo>
                <a:lnTo>
                  <a:pt x="562" y="226"/>
                </a:lnTo>
                <a:lnTo>
                  <a:pt x="564" y="224"/>
                </a:lnTo>
                <a:lnTo>
                  <a:pt x="566" y="222"/>
                </a:lnTo>
                <a:lnTo>
                  <a:pt x="568" y="220"/>
                </a:lnTo>
                <a:lnTo>
                  <a:pt x="570" y="218"/>
                </a:lnTo>
                <a:lnTo>
                  <a:pt x="572" y="216"/>
                </a:lnTo>
                <a:lnTo>
                  <a:pt x="574" y="214"/>
                </a:lnTo>
                <a:lnTo>
                  <a:pt x="576" y="211"/>
                </a:lnTo>
                <a:lnTo>
                  <a:pt x="578" y="209"/>
                </a:lnTo>
                <a:lnTo>
                  <a:pt x="580" y="207"/>
                </a:lnTo>
                <a:lnTo>
                  <a:pt x="582" y="205"/>
                </a:lnTo>
                <a:lnTo>
                  <a:pt x="584" y="203"/>
                </a:lnTo>
                <a:lnTo>
                  <a:pt x="586" y="200"/>
                </a:lnTo>
                <a:lnTo>
                  <a:pt x="588" y="198"/>
                </a:lnTo>
                <a:lnTo>
                  <a:pt x="590" y="196"/>
                </a:lnTo>
                <a:lnTo>
                  <a:pt x="592" y="193"/>
                </a:lnTo>
                <a:lnTo>
                  <a:pt x="594" y="191"/>
                </a:lnTo>
                <a:lnTo>
                  <a:pt x="596" y="188"/>
                </a:lnTo>
                <a:lnTo>
                  <a:pt x="598" y="186"/>
                </a:lnTo>
                <a:lnTo>
                  <a:pt x="600" y="184"/>
                </a:lnTo>
                <a:lnTo>
                  <a:pt x="602" y="181"/>
                </a:lnTo>
                <a:lnTo>
                  <a:pt x="604" y="179"/>
                </a:lnTo>
                <a:lnTo>
                  <a:pt x="606" y="176"/>
                </a:lnTo>
                <a:lnTo>
                  <a:pt x="608" y="174"/>
                </a:lnTo>
                <a:lnTo>
                  <a:pt x="610" y="171"/>
                </a:lnTo>
                <a:lnTo>
                  <a:pt x="612" y="169"/>
                </a:lnTo>
                <a:lnTo>
                  <a:pt x="614" y="166"/>
                </a:lnTo>
                <a:lnTo>
                  <a:pt x="616" y="163"/>
                </a:lnTo>
                <a:lnTo>
                  <a:pt x="618" y="161"/>
                </a:lnTo>
                <a:lnTo>
                  <a:pt x="620" y="158"/>
                </a:lnTo>
                <a:lnTo>
                  <a:pt x="622" y="156"/>
                </a:lnTo>
                <a:lnTo>
                  <a:pt x="624" y="153"/>
                </a:lnTo>
                <a:lnTo>
                  <a:pt x="626" y="150"/>
                </a:lnTo>
                <a:lnTo>
                  <a:pt x="628" y="148"/>
                </a:lnTo>
                <a:lnTo>
                  <a:pt x="630" y="145"/>
                </a:lnTo>
                <a:lnTo>
                  <a:pt x="632" y="142"/>
                </a:lnTo>
                <a:lnTo>
                  <a:pt x="634" y="140"/>
                </a:lnTo>
                <a:lnTo>
                  <a:pt x="636" y="137"/>
                </a:lnTo>
                <a:lnTo>
                  <a:pt x="638" y="135"/>
                </a:lnTo>
                <a:lnTo>
                  <a:pt x="640" y="132"/>
                </a:lnTo>
                <a:lnTo>
                  <a:pt x="642" y="129"/>
                </a:lnTo>
                <a:lnTo>
                  <a:pt x="644" y="127"/>
                </a:lnTo>
                <a:lnTo>
                  <a:pt x="646" y="124"/>
                </a:lnTo>
                <a:lnTo>
                  <a:pt x="648" y="121"/>
                </a:lnTo>
                <a:lnTo>
                  <a:pt x="650" y="119"/>
                </a:lnTo>
                <a:lnTo>
                  <a:pt x="652" y="116"/>
                </a:lnTo>
                <a:lnTo>
                  <a:pt x="654" y="113"/>
                </a:lnTo>
                <a:lnTo>
                  <a:pt x="656" y="111"/>
                </a:lnTo>
                <a:lnTo>
                  <a:pt x="658" y="108"/>
                </a:lnTo>
                <a:lnTo>
                  <a:pt x="660" y="106"/>
                </a:lnTo>
                <a:lnTo>
                  <a:pt x="662" y="103"/>
                </a:lnTo>
                <a:lnTo>
                  <a:pt x="664" y="100"/>
                </a:lnTo>
                <a:lnTo>
                  <a:pt x="666" y="98"/>
                </a:lnTo>
                <a:lnTo>
                  <a:pt x="668" y="95"/>
                </a:lnTo>
                <a:lnTo>
                  <a:pt x="670" y="93"/>
                </a:lnTo>
                <a:lnTo>
                  <a:pt x="672" y="90"/>
                </a:lnTo>
                <a:lnTo>
                  <a:pt x="674" y="88"/>
                </a:lnTo>
                <a:lnTo>
                  <a:pt x="676" y="85"/>
                </a:lnTo>
                <a:lnTo>
                  <a:pt x="678" y="83"/>
                </a:lnTo>
                <a:lnTo>
                  <a:pt x="680" y="81"/>
                </a:lnTo>
                <a:lnTo>
                  <a:pt x="682" y="78"/>
                </a:lnTo>
                <a:lnTo>
                  <a:pt x="684" y="76"/>
                </a:lnTo>
                <a:lnTo>
                  <a:pt x="686" y="73"/>
                </a:lnTo>
                <a:lnTo>
                  <a:pt x="688" y="71"/>
                </a:lnTo>
                <a:lnTo>
                  <a:pt x="690" y="69"/>
                </a:lnTo>
                <a:lnTo>
                  <a:pt x="692" y="66"/>
                </a:lnTo>
                <a:lnTo>
                  <a:pt x="694" y="64"/>
                </a:lnTo>
                <a:lnTo>
                  <a:pt x="696" y="62"/>
                </a:lnTo>
                <a:lnTo>
                  <a:pt x="698" y="60"/>
                </a:lnTo>
                <a:lnTo>
                  <a:pt x="700" y="58"/>
                </a:lnTo>
                <a:lnTo>
                  <a:pt x="702" y="55"/>
                </a:lnTo>
                <a:lnTo>
                  <a:pt x="704" y="53"/>
                </a:lnTo>
                <a:lnTo>
                  <a:pt x="706" y="51"/>
                </a:lnTo>
                <a:lnTo>
                  <a:pt x="708" y="49"/>
                </a:lnTo>
                <a:lnTo>
                  <a:pt x="710" y="47"/>
                </a:lnTo>
                <a:lnTo>
                  <a:pt x="712" y="45"/>
                </a:lnTo>
                <a:lnTo>
                  <a:pt x="714" y="43"/>
                </a:lnTo>
                <a:lnTo>
                  <a:pt x="716" y="41"/>
                </a:lnTo>
                <a:lnTo>
                  <a:pt x="718" y="39"/>
                </a:lnTo>
                <a:lnTo>
                  <a:pt x="720" y="37"/>
                </a:lnTo>
                <a:lnTo>
                  <a:pt x="722" y="36"/>
                </a:lnTo>
                <a:lnTo>
                  <a:pt x="724" y="34"/>
                </a:lnTo>
                <a:lnTo>
                  <a:pt x="726" y="32"/>
                </a:lnTo>
                <a:lnTo>
                  <a:pt x="728" y="30"/>
                </a:lnTo>
                <a:lnTo>
                  <a:pt x="730" y="29"/>
                </a:lnTo>
                <a:lnTo>
                  <a:pt x="732" y="27"/>
                </a:lnTo>
                <a:lnTo>
                  <a:pt x="734" y="26"/>
                </a:lnTo>
                <a:lnTo>
                  <a:pt x="736" y="24"/>
                </a:lnTo>
                <a:lnTo>
                  <a:pt x="738" y="23"/>
                </a:lnTo>
                <a:lnTo>
                  <a:pt x="740" y="21"/>
                </a:lnTo>
                <a:lnTo>
                  <a:pt x="742" y="20"/>
                </a:lnTo>
                <a:lnTo>
                  <a:pt x="744" y="18"/>
                </a:lnTo>
                <a:lnTo>
                  <a:pt x="746" y="17"/>
                </a:lnTo>
                <a:lnTo>
                  <a:pt x="748" y="16"/>
                </a:lnTo>
                <a:lnTo>
                  <a:pt x="750" y="15"/>
                </a:lnTo>
                <a:lnTo>
                  <a:pt x="752" y="13"/>
                </a:lnTo>
                <a:lnTo>
                  <a:pt x="754" y="12"/>
                </a:lnTo>
                <a:lnTo>
                  <a:pt x="756" y="11"/>
                </a:lnTo>
                <a:lnTo>
                  <a:pt x="758" y="10"/>
                </a:lnTo>
                <a:lnTo>
                  <a:pt x="760" y="9"/>
                </a:lnTo>
                <a:lnTo>
                  <a:pt x="762" y="8"/>
                </a:lnTo>
                <a:lnTo>
                  <a:pt x="764" y="7"/>
                </a:lnTo>
                <a:lnTo>
                  <a:pt x="766" y="7"/>
                </a:lnTo>
                <a:lnTo>
                  <a:pt x="768" y="6"/>
                </a:lnTo>
                <a:lnTo>
                  <a:pt x="770" y="5"/>
                </a:lnTo>
                <a:lnTo>
                  <a:pt x="772" y="4"/>
                </a:lnTo>
                <a:lnTo>
                  <a:pt x="774" y="4"/>
                </a:lnTo>
                <a:lnTo>
                  <a:pt x="776" y="3"/>
                </a:lnTo>
                <a:lnTo>
                  <a:pt x="778" y="3"/>
                </a:lnTo>
                <a:lnTo>
                  <a:pt x="780" y="2"/>
                </a:lnTo>
                <a:lnTo>
                  <a:pt x="782" y="2"/>
                </a:lnTo>
                <a:lnTo>
                  <a:pt x="784" y="1"/>
                </a:lnTo>
                <a:lnTo>
                  <a:pt x="786" y="1"/>
                </a:lnTo>
                <a:lnTo>
                  <a:pt x="788" y="1"/>
                </a:lnTo>
                <a:lnTo>
                  <a:pt x="790" y="1"/>
                </a:lnTo>
                <a:lnTo>
                  <a:pt x="792" y="0"/>
                </a:lnTo>
                <a:lnTo>
                  <a:pt x="794" y="0"/>
                </a:lnTo>
                <a:lnTo>
                  <a:pt x="796" y="0"/>
                </a:lnTo>
                <a:lnTo>
                  <a:pt x="798" y="0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6" y="1"/>
                </a:lnTo>
                <a:lnTo>
                  <a:pt x="808" y="1"/>
                </a:lnTo>
                <a:lnTo>
                  <a:pt x="810" y="1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3"/>
                </a:lnTo>
                <a:lnTo>
                  <a:pt x="820" y="3"/>
                </a:lnTo>
                <a:lnTo>
                  <a:pt x="822" y="4"/>
                </a:lnTo>
                <a:lnTo>
                  <a:pt x="824" y="5"/>
                </a:lnTo>
                <a:lnTo>
                  <a:pt x="826" y="5"/>
                </a:lnTo>
                <a:lnTo>
                  <a:pt x="828" y="6"/>
                </a:lnTo>
                <a:lnTo>
                  <a:pt x="830" y="7"/>
                </a:lnTo>
                <a:lnTo>
                  <a:pt x="832" y="8"/>
                </a:lnTo>
                <a:lnTo>
                  <a:pt x="834" y="9"/>
                </a:lnTo>
                <a:lnTo>
                  <a:pt x="836" y="10"/>
                </a:lnTo>
                <a:lnTo>
                  <a:pt x="838" y="11"/>
                </a:lnTo>
                <a:lnTo>
                  <a:pt x="840" y="12"/>
                </a:lnTo>
                <a:lnTo>
                  <a:pt x="842" y="13"/>
                </a:lnTo>
                <a:lnTo>
                  <a:pt x="844" y="14"/>
                </a:lnTo>
                <a:lnTo>
                  <a:pt x="846" y="15"/>
                </a:lnTo>
                <a:lnTo>
                  <a:pt x="848" y="16"/>
                </a:lnTo>
                <a:lnTo>
                  <a:pt x="850" y="18"/>
                </a:lnTo>
                <a:lnTo>
                  <a:pt x="852" y="19"/>
                </a:lnTo>
                <a:lnTo>
                  <a:pt x="854" y="20"/>
                </a:lnTo>
                <a:lnTo>
                  <a:pt x="856" y="22"/>
                </a:lnTo>
                <a:lnTo>
                  <a:pt x="858" y="23"/>
                </a:lnTo>
                <a:lnTo>
                  <a:pt x="860" y="25"/>
                </a:lnTo>
                <a:lnTo>
                  <a:pt x="862" y="26"/>
                </a:lnTo>
                <a:lnTo>
                  <a:pt x="864" y="28"/>
                </a:lnTo>
                <a:lnTo>
                  <a:pt x="866" y="29"/>
                </a:lnTo>
                <a:lnTo>
                  <a:pt x="868" y="31"/>
                </a:lnTo>
                <a:lnTo>
                  <a:pt x="870" y="33"/>
                </a:lnTo>
                <a:lnTo>
                  <a:pt x="872" y="35"/>
                </a:lnTo>
                <a:lnTo>
                  <a:pt x="874" y="36"/>
                </a:lnTo>
                <a:lnTo>
                  <a:pt x="876" y="38"/>
                </a:lnTo>
                <a:lnTo>
                  <a:pt x="878" y="40"/>
                </a:lnTo>
                <a:lnTo>
                  <a:pt x="880" y="42"/>
                </a:lnTo>
                <a:lnTo>
                  <a:pt x="882" y="44"/>
                </a:lnTo>
                <a:lnTo>
                  <a:pt x="884" y="46"/>
                </a:lnTo>
                <a:lnTo>
                  <a:pt x="886" y="48"/>
                </a:lnTo>
                <a:lnTo>
                  <a:pt x="888" y="50"/>
                </a:lnTo>
                <a:lnTo>
                  <a:pt x="890" y="52"/>
                </a:lnTo>
                <a:lnTo>
                  <a:pt x="892" y="54"/>
                </a:lnTo>
                <a:lnTo>
                  <a:pt x="894" y="56"/>
                </a:lnTo>
                <a:lnTo>
                  <a:pt x="896" y="58"/>
                </a:lnTo>
                <a:lnTo>
                  <a:pt x="898" y="61"/>
                </a:lnTo>
                <a:lnTo>
                  <a:pt x="900" y="63"/>
                </a:lnTo>
                <a:lnTo>
                  <a:pt x="902" y="65"/>
                </a:lnTo>
                <a:lnTo>
                  <a:pt x="904" y="67"/>
                </a:lnTo>
                <a:lnTo>
                  <a:pt x="906" y="70"/>
                </a:lnTo>
                <a:lnTo>
                  <a:pt x="908" y="72"/>
                </a:lnTo>
                <a:lnTo>
                  <a:pt x="910" y="74"/>
                </a:lnTo>
                <a:lnTo>
                  <a:pt x="912" y="77"/>
                </a:lnTo>
                <a:lnTo>
                  <a:pt x="914" y="79"/>
                </a:lnTo>
                <a:lnTo>
                  <a:pt x="916" y="82"/>
                </a:lnTo>
                <a:lnTo>
                  <a:pt x="918" y="84"/>
                </a:lnTo>
                <a:lnTo>
                  <a:pt x="920" y="86"/>
                </a:lnTo>
                <a:lnTo>
                  <a:pt x="922" y="89"/>
                </a:lnTo>
                <a:lnTo>
                  <a:pt x="924" y="91"/>
                </a:lnTo>
                <a:lnTo>
                  <a:pt x="926" y="94"/>
                </a:lnTo>
                <a:lnTo>
                  <a:pt x="928" y="96"/>
                </a:lnTo>
                <a:lnTo>
                  <a:pt x="930" y="99"/>
                </a:lnTo>
                <a:lnTo>
                  <a:pt x="932" y="102"/>
                </a:lnTo>
                <a:lnTo>
                  <a:pt x="934" y="104"/>
                </a:lnTo>
                <a:lnTo>
                  <a:pt x="936" y="107"/>
                </a:lnTo>
                <a:lnTo>
                  <a:pt x="938" y="109"/>
                </a:lnTo>
                <a:lnTo>
                  <a:pt x="940" y="112"/>
                </a:lnTo>
                <a:lnTo>
                  <a:pt x="942" y="115"/>
                </a:lnTo>
                <a:lnTo>
                  <a:pt x="944" y="117"/>
                </a:lnTo>
                <a:lnTo>
                  <a:pt x="946" y="120"/>
                </a:lnTo>
                <a:lnTo>
                  <a:pt x="948" y="122"/>
                </a:lnTo>
                <a:lnTo>
                  <a:pt x="950" y="125"/>
                </a:lnTo>
                <a:lnTo>
                  <a:pt x="952" y="128"/>
                </a:lnTo>
                <a:lnTo>
                  <a:pt x="954" y="130"/>
                </a:lnTo>
                <a:lnTo>
                  <a:pt x="956" y="133"/>
                </a:lnTo>
                <a:lnTo>
                  <a:pt x="958" y="136"/>
                </a:lnTo>
                <a:lnTo>
                  <a:pt x="960" y="138"/>
                </a:lnTo>
                <a:lnTo>
                  <a:pt x="962" y="141"/>
                </a:lnTo>
                <a:lnTo>
                  <a:pt x="964" y="144"/>
                </a:lnTo>
                <a:lnTo>
                  <a:pt x="966" y="146"/>
                </a:lnTo>
                <a:lnTo>
                  <a:pt x="968" y="149"/>
                </a:lnTo>
                <a:lnTo>
                  <a:pt x="970" y="151"/>
                </a:lnTo>
                <a:lnTo>
                  <a:pt x="972" y="154"/>
                </a:lnTo>
                <a:lnTo>
                  <a:pt x="974" y="157"/>
                </a:lnTo>
                <a:lnTo>
                  <a:pt x="976" y="159"/>
                </a:lnTo>
                <a:lnTo>
                  <a:pt x="978" y="162"/>
                </a:lnTo>
                <a:lnTo>
                  <a:pt x="980" y="164"/>
                </a:lnTo>
                <a:lnTo>
                  <a:pt x="982" y="167"/>
                </a:lnTo>
                <a:lnTo>
                  <a:pt x="984" y="170"/>
                </a:lnTo>
                <a:lnTo>
                  <a:pt x="986" y="172"/>
                </a:lnTo>
                <a:lnTo>
                  <a:pt x="988" y="175"/>
                </a:lnTo>
                <a:lnTo>
                  <a:pt x="990" y="177"/>
                </a:lnTo>
                <a:lnTo>
                  <a:pt x="992" y="180"/>
                </a:lnTo>
                <a:lnTo>
                  <a:pt x="994" y="182"/>
                </a:lnTo>
                <a:lnTo>
                  <a:pt x="996" y="185"/>
                </a:lnTo>
                <a:lnTo>
                  <a:pt x="998" y="187"/>
                </a:lnTo>
                <a:lnTo>
                  <a:pt x="1000" y="189"/>
                </a:lnTo>
                <a:lnTo>
                  <a:pt x="1002" y="192"/>
                </a:lnTo>
                <a:lnTo>
                  <a:pt x="1004" y="194"/>
                </a:lnTo>
                <a:lnTo>
                  <a:pt x="1006" y="197"/>
                </a:lnTo>
                <a:lnTo>
                  <a:pt x="1008" y="199"/>
                </a:lnTo>
                <a:lnTo>
                  <a:pt x="1010" y="201"/>
                </a:lnTo>
                <a:lnTo>
                  <a:pt x="1012" y="204"/>
                </a:lnTo>
                <a:lnTo>
                  <a:pt x="1014" y="206"/>
                </a:lnTo>
                <a:lnTo>
                  <a:pt x="1016" y="208"/>
                </a:lnTo>
                <a:lnTo>
                  <a:pt x="1018" y="210"/>
                </a:lnTo>
                <a:lnTo>
                  <a:pt x="1020" y="212"/>
                </a:lnTo>
                <a:lnTo>
                  <a:pt x="1022" y="215"/>
                </a:lnTo>
                <a:lnTo>
                  <a:pt x="1024" y="217"/>
                </a:lnTo>
                <a:lnTo>
                  <a:pt x="1026" y="219"/>
                </a:lnTo>
                <a:lnTo>
                  <a:pt x="1028" y="221"/>
                </a:lnTo>
                <a:lnTo>
                  <a:pt x="1030" y="223"/>
                </a:lnTo>
                <a:lnTo>
                  <a:pt x="1032" y="225"/>
                </a:lnTo>
                <a:lnTo>
                  <a:pt x="1034" y="227"/>
                </a:lnTo>
                <a:lnTo>
                  <a:pt x="1036" y="229"/>
                </a:lnTo>
                <a:lnTo>
                  <a:pt x="1038" y="230"/>
                </a:lnTo>
                <a:lnTo>
                  <a:pt x="1040" y="232"/>
                </a:lnTo>
                <a:lnTo>
                  <a:pt x="1042" y="234"/>
                </a:lnTo>
                <a:lnTo>
                  <a:pt x="1044" y="236"/>
                </a:lnTo>
                <a:lnTo>
                  <a:pt x="1046" y="238"/>
                </a:lnTo>
                <a:lnTo>
                  <a:pt x="1048" y="239"/>
                </a:lnTo>
                <a:lnTo>
                  <a:pt x="1050" y="241"/>
                </a:lnTo>
                <a:lnTo>
                  <a:pt x="1052" y="242"/>
                </a:lnTo>
                <a:lnTo>
                  <a:pt x="1054" y="244"/>
                </a:lnTo>
                <a:lnTo>
                  <a:pt x="1056" y="246"/>
                </a:lnTo>
                <a:lnTo>
                  <a:pt x="1058" y="247"/>
                </a:lnTo>
                <a:lnTo>
                  <a:pt x="1060" y="248"/>
                </a:lnTo>
                <a:lnTo>
                  <a:pt x="1062" y="250"/>
                </a:lnTo>
                <a:lnTo>
                  <a:pt x="1064" y="251"/>
                </a:lnTo>
                <a:lnTo>
                  <a:pt x="1066" y="252"/>
                </a:lnTo>
                <a:lnTo>
                  <a:pt x="1068" y="254"/>
                </a:lnTo>
                <a:lnTo>
                  <a:pt x="1070" y="255"/>
                </a:lnTo>
                <a:lnTo>
                  <a:pt x="1072" y="256"/>
                </a:lnTo>
                <a:lnTo>
                  <a:pt x="1074" y="257"/>
                </a:lnTo>
                <a:lnTo>
                  <a:pt x="1076" y="258"/>
                </a:lnTo>
                <a:lnTo>
                  <a:pt x="1078" y="259"/>
                </a:lnTo>
                <a:lnTo>
                  <a:pt x="1080" y="260"/>
                </a:lnTo>
                <a:lnTo>
                  <a:pt x="1082" y="261"/>
                </a:lnTo>
                <a:lnTo>
                  <a:pt x="1084" y="262"/>
                </a:lnTo>
                <a:lnTo>
                  <a:pt x="1086" y="263"/>
                </a:lnTo>
                <a:lnTo>
                  <a:pt x="1088" y="263"/>
                </a:lnTo>
                <a:lnTo>
                  <a:pt x="1090" y="264"/>
                </a:lnTo>
                <a:lnTo>
                  <a:pt x="1092" y="265"/>
                </a:lnTo>
                <a:lnTo>
                  <a:pt x="1094" y="265"/>
                </a:lnTo>
                <a:lnTo>
                  <a:pt x="1096" y="266"/>
                </a:lnTo>
                <a:lnTo>
                  <a:pt x="1098" y="267"/>
                </a:lnTo>
                <a:lnTo>
                  <a:pt x="1100" y="267"/>
                </a:lnTo>
                <a:lnTo>
                  <a:pt x="1102" y="267"/>
                </a:lnTo>
                <a:lnTo>
                  <a:pt x="1104" y="268"/>
                </a:lnTo>
                <a:lnTo>
                  <a:pt x="1106" y="268"/>
                </a:lnTo>
                <a:lnTo>
                  <a:pt x="1108" y="268"/>
                </a:lnTo>
                <a:lnTo>
                  <a:pt x="1110" y="269"/>
                </a:lnTo>
                <a:lnTo>
                  <a:pt x="1112" y="269"/>
                </a:lnTo>
                <a:lnTo>
                  <a:pt x="1114" y="269"/>
                </a:lnTo>
                <a:lnTo>
                  <a:pt x="1116" y="269"/>
                </a:lnTo>
                <a:lnTo>
                  <a:pt x="1118" y="269"/>
                </a:lnTo>
                <a:lnTo>
                  <a:pt x="1120" y="269"/>
                </a:lnTo>
                <a:lnTo>
                  <a:pt x="1122" y="269"/>
                </a:lnTo>
                <a:lnTo>
                  <a:pt x="1124" y="268"/>
                </a:lnTo>
                <a:lnTo>
                  <a:pt x="1126" y="268"/>
                </a:lnTo>
                <a:lnTo>
                  <a:pt x="1128" y="268"/>
                </a:lnTo>
                <a:lnTo>
                  <a:pt x="1130" y="268"/>
                </a:lnTo>
                <a:lnTo>
                  <a:pt x="1132" y="267"/>
                </a:lnTo>
                <a:lnTo>
                  <a:pt x="1134" y="267"/>
                </a:lnTo>
                <a:lnTo>
                  <a:pt x="1136" y="266"/>
                </a:lnTo>
                <a:lnTo>
                  <a:pt x="1138" y="266"/>
                </a:lnTo>
                <a:lnTo>
                  <a:pt x="1140" y="265"/>
                </a:lnTo>
                <a:lnTo>
                  <a:pt x="1142" y="265"/>
                </a:lnTo>
                <a:lnTo>
                  <a:pt x="1144" y="264"/>
                </a:lnTo>
                <a:lnTo>
                  <a:pt x="1146" y="263"/>
                </a:lnTo>
                <a:lnTo>
                  <a:pt x="1148" y="263"/>
                </a:lnTo>
                <a:lnTo>
                  <a:pt x="1150" y="262"/>
                </a:lnTo>
                <a:lnTo>
                  <a:pt x="1152" y="261"/>
                </a:lnTo>
                <a:lnTo>
                  <a:pt x="1154" y="260"/>
                </a:lnTo>
                <a:lnTo>
                  <a:pt x="1156" y="259"/>
                </a:lnTo>
                <a:lnTo>
                  <a:pt x="1158" y="258"/>
                </a:lnTo>
                <a:lnTo>
                  <a:pt x="1160" y="257"/>
                </a:lnTo>
                <a:lnTo>
                  <a:pt x="1162" y="256"/>
                </a:lnTo>
                <a:lnTo>
                  <a:pt x="1164" y="255"/>
                </a:lnTo>
                <a:lnTo>
                  <a:pt x="1166" y="253"/>
                </a:lnTo>
                <a:lnTo>
                  <a:pt x="1168" y="252"/>
                </a:lnTo>
                <a:lnTo>
                  <a:pt x="1170" y="251"/>
                </a:lnTo>
                <a:lnTo>
                  <a:pt x="1172" y="249"/>
                </a:lnTo>
                <a:lnTo>
                  <a:pt x="1174" y="248"/>
                </a:lnTo>
                <a:lnTo>
                  <a:pt x="1176" y="247"/>
                </a:lnTo>
                <a:lnTo>
                  <a:pt x="1178" y="245"/>
                </a:lnTo>
                <a:lnTo>
                  <a:pt x="1180" y="244"/>
                </a:lnTo>
                <a:lnTo>
                  <a:pt x="1182" y="242"/>
                </a:lnTo>
                <a:lnTo>
                  <a:pt x="1184" y="240"/>
                </a:lnTo>
                <a:lnTo>
                  <a:pt x="1186" y="239"/>
                </a:lnTo>
                <a:lnTo>
                  <a:pt x="1188" y="237"/>
                </a:lnTo>
                <a:lnTo>
                  <a:pt x="1190" y="235"/>
                </a:lnTo>
                <a:lnTo>
                  <a:pt x="1192" y="234"/>
                </a:lnTo>
                <a:lnTo>
                  <a:pt x="1194" y="232"/>
                </a:lnTo>
                <a:lnTo>
                  <a:pt x="1196" y="230"/>
                </a:lnTo>
                <a:lnTo>
                  <a:pt x="1198" y="228"/>
                </a:lnTo>
                <a:lnTo>
                  <a:pt x="1200" y="226"/>
                </a:lnTo>
                <a:lnTo>
                  <a:pt x="1202" y="224"/>
                </a:lnTo>
                <a:lnTo>
                  <a:pt x="1204" y="222"/>
                </a:lnTo>
                <a:lnTo>
                  <a:pt x="1206" y="220"/>
                </a:lnTo>
                <a:lnTo>
                  <a:pt x="1208" y="218"/>
                </a:lnTo>
                <a:lnTo>
                  <a:pt x="1210" y="216"/>
                </a:lnTo>
                <a:lnTo>
                  <a:pt x="1212" y="214"/>
                </a:lnTo>
                <a:lnTo>
                  <a:pt x="1214" y="212"/>
                </a:lnTo>
                <a:lnTo>
                  <a:pt x="1216" y="210"/>
                </a:lnTo>
                <a:lnTo>
                  <a:pt x="1218" y="207"/>
                </a:lnTo>
                <a:lnTo>
                  <a:pt x="1220" y="205"/>
                </a:lnTo>
                <a:lnTo>
                  <a:pt x="1222" y="203"/>
                </a:lnTo>
                <a:lnTo>
                  <a:pt x="1224" y="201"/>
                </a:lnTo>
                <a:lnTo>
                  <a:pt x="1226" y="198"/>
                </a:lnTo>
                <a:lnTo>
                  <a:pt x="1228" y="196"/>
                </a:lnTo>
                <a:lnTo>
                  <a:pt x="1230" y="194"/>
                </a:lnTo>
                <a:lnTo>
                  <a:pt x="1232" y="191"/>
                </a:lnTo>
                <a:lnTo>
                  <a:pt x="1234" y="189"/>
                </a:lnTo>
                <a:lnTo>
                  <a:pt x="1236" y="186"/>
                </a:lnTo>
                <a:lnTo>
                  <a:pt x="1238" y="184"/>
                </a:lnTo>
                <a:lnTo>
                  <a:pt x="1240" y="182"/>
                </a:lnTo>
                <a:lnTo>
                  <a:pt x="1242" y="179"/>
                </a:lnTo>
                <a:lnTo>
                  <a:pt x="1244" y="177"/>
                </a:lnTo>
                <a:lnTo>
                  <a:pt x="1246" y="174"/>
                </a:lnTo>
                <a:lnTo>
                  <a:pt x="1248" y="171"/>
                </a:lnTo>
                <a:lnTo>
                  <a:pt x="1250" y="169"/>
                </a:lnTo>
                <a:lnTo>
                  <a:pt x="1252" y="166"/>
                </a:lnTo>
                <a:lnTo>
                  <a:pt x="1254" y="164"/>
                </a:lnTo>
                <a:lnTo>
                  <a:pt x="1256" y="161"/>
                </a:lnTo>
                <a:lnTo>
                  <a:pt x="1258" y="159"/>
                </a:lnTo>
                <a:lnTo>
                  <a:pt x="1260" y="156"/>
                </a:lnTo>
                <a:lnTo>
                  <a:pt x="1262" y="153"/>
                </a:lnTo>
                <a:lnTo>
                  <a:pt x="1264" y="151"/>
                </a:lnTo>
                <a:lnTo>
                  <a:pt x="1266" y="148"/>
                </a:lnTo>
                <a:lnTo>
                  <a:pt x="1268" y="145"/>
                </a:lnTo>
                <a:lnTo>
                  <a:pt x="1270" y="143"/>
                </a:lnTo>
                <a:lnTo>
                  <a:pt x="1272" y="140"/>
                </a:lnTo>
                <a:lnTo>
                  <a:pt x="1274" y="138"/>
                </a:lnTo>
                <a:lnTo>
                  <a:pt x="1276" y="135"/>
                </a:lnTo>
                <a:lnTo>
                  <a:pt x="1277" y="134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25" name="Object 2"/>
          <p:cNvGraphicFramePr>
            <a:graphicFrameLocks noChangeAspect="1"/>
          </p:cNvGraphicFramePr>
          <p:nvPr/>
        </p:nvGraphicFramePr>
        <p:xfrm>
          <a:off x="7781925" y="4643438"/>
          <a:ext cx="1177925" cy="406400"/>
        </p:xfrm>
        <a:graphic>
          <a:graphicData uri="http://schemas.openxmlformats.org/presentationml/2006/ole">
            <p:oleObj spid="_x0000_s2119" name="Equation" r:id="rId13" imgW="736280" imgH="253890" progId="Equation.DSMT4">
              <p:embed/>
            </p:oleObj>
          </a:graphicData>
        </a:graphic>
      </p:graphicFrame>
      <p:sp>
        <p:nvSpPr>
          <p:cNvPr id="126" name="Rectangle 125"/>
          <p:cNvSpPr/>
          <p:nvPr/>
        </p:nvSpPr>
        <p:spPr>
          <a:xfrm>
            <a:off x="273050" y="2054225"/>
            <a:ext cx="2454275" cy="657225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7" name="Rectangle 126"/>
          <p:cNvSpPr/>
          <p:nvPr/>
        </p:nvSpPr>
        <p:spPr>
          <a:xfrm>
            <a:off x="125413" y="4492625"/>
            <a:ext cx="2665412" cy="69373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8" name="Rectangle 127"/>
          <p:cNvSpPr/>
          <p:nvPr/>
        </p:nvSpPr>
        <p:spPr>
          <a:xfrm>
            <a:off x="120650" y="5497513"/>
            <a:ext cx="2663825" cy="69373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7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23765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2062" grpId="0" animBg="1"/>
      <p:bldP spid="124" grpId="0" animBg="1"/>
      <p:bldP spid="126" grpId="0" animBg="1"/>
      <p:bldP spid="127" grpId="0" animBg="1"/>
      <p:bldP spid="1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43525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III) Pythagorean Identities: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5425" y="836712"/>
            <a:ext cx="8304213" cy="1022350"/>
          </a:xfrm>
        </p:spPr>
        <p:txBody>
          <a:bodyPr>
            <a:normAutofit/>
          </a:bodyPr>
          <a:lstStyle/>
          <a:p>
            <a:r>
              <a:rPr lang="en-CA" sz="2100" smtClean="0"/>
              <a:t>Review: </a:t>
            </a:r>
            <a:r>
              <a:rPr lang="en-CA" sz="2000" smtClean="0"/>
              <a:t>The coordinates of any point on the circumference of an unit circle can be represented by:</a:t>
            </a:r>
          </a:p>
        </p:txBody>
      </p:sp>
      <p:graphicFrame>
        <p:nvGraphicFramePr>
          <p:cNvPr id="308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77290526"/>
              </p:ext>
            </p:extLst>
          </p:nvPr>
        </p:nvGraphicFramePr>
        <p:xfrm>
          <a:off x="4644008" y="1196752"/>
          <a:ext cx="958850" cy="361950"/>
        </p:xfrm>
        <a:graphic>
          <a:graphicData uri="http://schemas.openxmlformats.org/presentationml/2006/ole">
            <p:oleObj spid="_x0000_s3224" name="Equation" r:id="rId4" imgW="672808" imgH="253890" progId="Equation.DSMT4">
              <p:embed/>
            </p:oleObj>
          </a:graphicData>
        </a:graphic>
      </p:graphicFrame>
      <p:graphicFrame>
        <p:nvGraphicFramePr>
          <p:cNvPr id="30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59545509"/>
              </p:ext>
            </p:extLst>
          </p:nvPr>
        </p:nvGraphicFramePr>
        <p:xfrm>
          <a:off x="5652070" y="1206277"/>
          <a:ext cx="1411288" cy="361950"/>
        </p:xfrm>
        <a:graphic>
          <a:graphicData uri="http://schemas.openxmlformats.org/presentationml/2006/ole">
            <p:oleObj spid="_x0000_s3225" name="Equation" r:id="rId5" imgW="990170" imgH="253890" progId="Equation.DSMT4">
              <p:embed/>
            </p:oleObj>
          </a:graphicData>
        </a:graphic>
      </p:graphicFrame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447675" y="1792288"/>
            <a:ext cx="1928813" cy="1928812"/>
            <a:chOff x="642910" y="2786058"/>
            <a:chExt cx="2143140" cy="2143140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642910" y="3784426"/>
              <a:ext cx="2143140" cy="176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43792" y="3857628"/>
              <a:ext cx="214314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612775" y="1885950"/>
            <a:ext cx="1619250" cy="1619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995488" y="2087563"/>
            <a:ext cx="79375" cy="793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093913" y="1882775"/>
          <a:ext cx="717550" cy="341313"/>
        </p:xfrm>
        <a:graphic>
          <a:graphicData uri="http://schemas.openxmlformats.org/presentationml/2006/ole">
            <p:oleObj spid="_x0000_s3226" name="Equation" r:id="rId6" imgW="533169" imgH="253890" progId="Equation.DSMT4">
              <p:embed/>
            </p:oleObj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6200000" flipH="1">
            <a:off x="1762125" y="2395538"/>
            <a:ext cx="560387" cy="14288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1576388" y="2136775"/>
          <a:ext cx="201612" cy="333375"/>
        </p:xfrm>
        <a:graphic>
          <a:graphicData uri="http://schemas.openxmlformats.org/presentationml/2006/ole">
            <p:oleObj spid="_x0000_s3227" name="Equation" r:id="rId7" imgW="101468" imgH="164885" progId="Equation.DSMT4">
              <p:embed/>
            </p:oleObj>
          </a:graphicData>
        </a:graphic>
      </p:graphicFrame>
      <p:graphicFrame>
        <p:nvGraphicFramePr>
          <p:cNvPr id="3078" name="Object 2"/>
          <p:cNvGraphicFramePr>
            <a:graphicFrameLocks noChangeAspect="1"/>
          </p:cNvGraphicFramePr>
          <p:nvPr/>
        </p:nvGraphicFramePr>
        <p:xfrm>
          <a:off x="1644650" y="2678113"/>
          <a:ext cx="252413" cy="277812"/>
        </p:xfrm>
        <a:graphic>
          <a:graphicData uri="http://schemas.openxmlformats.org/presentationml/2006/ole">
            <p:oleObj spid="_x0000_s3228" name="Equation" r:id="rId8" imgW="126835" imgH="139518" progId="Equation.DSMT4">
              <p:embed/>
            </p:oleObj>
          </a:graphicData>
        </a:graphic>
      </p:graphicFrame>
      <p:graphicFrame>
        <p:nvGraphicFramePr>
          <p:cNvPr id="3079" name="Object 2"/>
          <p:cNvGraphicFramePr>
            <a:graphicFrameLocks noChangeAspect="1"/>
          </p:cNvGraphicFramePr>
          <p:nvPr/>
        </p:nvGraphicFramePr>
        <p:xfrm>
          <a:off x="2046288" y="2278063"/>
          <a:ext cx="277812" cy="328612"/>
        </p:xfrm>
        <a:graphic>
          <a:graphicData uri="http://schemas.openxmlformats.org/presentationml/2006/ole">
            <p:oleObj spid="_x0000_s3229" name="Equation" r:id="rId9" imgW="139579" imgH="164957" progId="Equation.DSMT4">
              <p:embed/>
            </p:oleObj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/>
        </p:nvGraphicFramePr>
        <p:xfrm>
          <a:off x="1595438" y="2416175"/>
          <a:ext cx="249237" cy="317500"/>
        </p:xfrm>
        <a:graphic>
          <a:graphicData uri="http://schemas.openxmlformats.org/presentationml/2006/ole">
            <p:oleObj spid="_x0000_s3230" name="Equation" r:id="rId10" imgW="139579" imgH="177646" progId="Equation.DSMT4">
              <p:embed/>
            </p:oleObj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V="1">
            <a:off x="1423988" y="2149475"/>
            <a:ext cx="560387" cy="552450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1454150" y="2695575"/>
            <a:ext cx="588963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3" name="Object 4"/>
          <p:cNvGraphicFramePr>
            <a:graphicFrameLocks noChangeAspect="1"/>
          </p:cNvGraphicFramePr>
          <p:nvPr/>
        </p:nvGraphicFramePr>
        <p:xfrm>
          <a:off x="5184775" y="1663700"/>
          <a:ext cx="1220788" cy="425450"/>
        </p:xfrm>
        <a:graphic>
          <a:graphicData uri="http://schemas.openxmlformats.org/presentationml/2006/ole">
            <p:oleObj spid="_x0000_s3231" name="Equation" r:id="rId11" imgW="622030" imgH="215806" progId="Equation.DSMT4">
              <p:embed/>
            </p:oleObj>
          </a:graphicData>
        </a:graphic>
      </p:graphicFrame>
      <p:graphicFrame>
        <p:nvGraphicFramePr>
          <p:cNvPr id="3086" name="Object 4"/>
          <p:cNvGraphicFramePr>
            <a:graphicFrameLocks noChangeAspect="1"/>
          </p:cNvGraphicFramePr>
          <p:nvPr/>
        </p:nvGraphicFramePr>
        <p:xfrm>
          <a:off x="3335338" y="1671638"/>
          <a:ext cx="1246187" cy="350837"/>
        </p:xfrm>
        <a:graphic>
          <a:graphicData uri="http://schemas.openxmlformats.org/presentationml/2006/ole">
            <p:oleObj spid="_x0000_s3232" name="Equation" r:id="rId12" imgW="634449" imgH="177646" progId="Equation.DSMT4">
              <p:embed/>
            </p:oleObj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943225" y="2130425"/>
            <a:ext cx="1539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X-coordinate</a:t>
            </a:r>
          </a:p>
        </p:txBody>
      </p:sp>
      <p:sp>
        <p:nvSpPr>
          <p:cNvPr id="24" name="Right Brace 23"/>
          <p:cNvSpPr/>
          <p:nvPr/>
        </p:nvSpPr>
        <p:spPr>
          <a:xfrm rot="5400000">
            <a:off x="5372894" y="1615282"/>
            <a:ext cx="279400" cy="855662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Right Brace 24"/>
          <p:cNvSpPr/>
          <p:nvPr/>
        </p:nvSpPr>
        <p:spPr>
          <a:xfrm rot="5400000">
            <a:off x="3498057" y="1651793"/>
            <a:ext cx="279400" cy="855663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TextBox 25"/>
          <p:cNvSpPr txBox="1"/>
          <p:nvPr/>
        </p:nvSpPr>
        <p:spPr>
          <a:xfrm>
            <a:off x="5006975" y="2146300"/>
            <a:ext cx="1539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Y-coordinate</a:t>
            </a:r>
          </a:p>
        </p:txBody>
      </p: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3724275" y="2535238"/>
          <a:ext cx="1393825" cy="479425"/>
        </p:xfrm>
        <a:graphic>
          <a:graphicData uri="http://schemas.openxmlformats.org/presentationml/2006/ole">
            <p:oleObj spid="_x0000_s3233" name="Equation" r:id="rId13" imgW="774364" imgH="266584" progId="Equation.DSMT4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822575" y="2597150"/>
            <a:ext cx="825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Since: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971800" y="3100388"/>
          <a:ext cx="2900363" cy="571500"/>
        </p:xfrm>
        <a:graphic>
          <a:graphicData uri="http://schemas.openxmlformats.org/presentationml/2006/ole">
            <p:oleObj spid="_x0000_s3234" name="Equation" r:id="rId14" imgW="1485900" imgH="292100" progId="Equation.DSMT4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191250" y="3097213"/>
            <a:ext cx="1547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Identity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295275" y="3771900"/>
            <a:ext cx="8234363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Other Pythagorean Identities can be generated by dividing all terms by either “cos</a:t>
            </a:r>
            <a:r>
              <a:rPr lang="en-CA" sz="2100" baseline="30000" dirty="0">
                <a:latin typeface="+mn-lt"/>
              </a:rPr>
              <a:t>2</a:t>
            </a:r>
            <a:r>
              <a:rPr lang="en-CA" sz="2100" dirty="0">
                <a:latin typeface="+mn-lt"/>
              </a:rPr>
              <a:t>x” or “sin</a:t>
            </a:r>
            <a:r>
              <a:rPr lang="en-CA" sz="2100" baseline="30000" dirty="0"/>
              <a:t>2</a:t>
            </a:r>
            <a:r>
              <a:rPr lang="en-CA" sz="2100" dirty="0">
                <a:latin typeface="+mn-lt"/>
              </a:rPr>
              <a:t>x”</a:t>
            </a:r>
            <a:endParaRPr lang="en-CA" sz="2000" dirty="0">
              <a:latin typeface="+mn-lt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593725" y="4481513"/>
          <a:ext cx="3101975" cy="569912"/>
        </p:xfrm>
        <a:graphic>
          <a:graphicData uri="http://schemas.openxmlformats.org/presentationml/2006/ole">
            <p:oleObj spid="_x0000_s3235" name="Equation" r:id="rId15" imgW="1587500" imgH="292100" progId="Equation.DSMT4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93725" y="4841875"/>
          <a:ext cx="1138238" cy="528638"/>
        </p:xfrm>
        <a:graphic>
          <a:graphicData uri="http://schemas.openxmlformats.org/presentationml/2006/ole">
            <p:oleObj spid="_x0000_s3236" name="Equation" r:id="rId16" imgW="710891" imgH="330057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857375" y="4862513"/>
          <a:ext cx="1138238" cy="527050"/>
        </p:xfrm>
        <a:graphic>
          <a:graphicData uri="http://schemas.openxmlformats.org/presentationml/2006/ole">
            <p:oleObj spid="_x0000_s3237" name="Equation" r:id="rId17" imgW="710891" imgH="330057" progId="Equation.DSMT4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095625" y="4856163"/>
          <a:ext cx="914400" cy="528637"/>
        </p:xfrm>
        <a:graphic>
          <a:graphicData uri="http://schemas.openxmlformats.org/presentationml/2006/ole">
            <p:oleObj spid="_x0000_s3238" name="Equation" r:id="rId18" imgW="571252" imgH="330057" progId="Equation.DSMT4">
              <p:embed/>
            </p:oleObj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758825" y="5541963"/>
          <a:ext cx="1216025" cy="471487"/>
        </p:xfrm>
        <a:graphic>
          <a:graphicData uri="http://schemas.openxmlformats.org/presentationml/2006/ole">
            <p:oleObj spid="_x0000_s3239" name="Equation" r:id="rId19" imgW="622030" imgH="241195" progId="Equation.DSMT4">
              <p:embed/>
            </p:oleObj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117725" y="5648325"/>
          <a:ext cx="546100" cy="322263"/>
        </p:xfrm>
        <a:graphic>
          <a:graphicData uri="http://schemas.openxmlformats.org/presentationml/2006/ole">
            <p:oleObj spid="_x0000_s3240" name="Equation" r:id="rId20" imgW="279279" imgH="165028" progId="Equation.DSMT4">
              <p:embed/>
            </p:oleObj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2784475" y="5524500"/>
          <a:ext cx="868363" cy="469900"/>
        </p:xfrm>
        <a:graphic>
          <a:graphicData uri="http://schemas.openxmlformats.org/presentationml/2006/ole">
            <p:oleObj spid="_x0000_s3241" name="Equation" r:id="rId21" imgW="444307" imgH="241195" progId="Equation.DSMT4">
              <p:embed/>
            </p:oleObj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4665663" y="4484688"/>
          <a:ext cx="3100387" cy="569912"/>
        </p:xfrm>
        <a:graphic>
          <a:graphicData uri="http://schemas.openxmlformats.org/presentationml/2006/ole">
            <p:oleObj spid="_x0000_s3242" name="Equation" r:id="rId22" imgW="1587500" imgH="292100" progId="Equation.DSMT4">
              <p:embed/>
            </p:oleObj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4643438" y="4845050"/>
          <a:ext cx="1179512" cy="528638"/>
        </p:xfrm>
        <a:graphic>
          <a:graphicData uri="http://schemas.openxmlformats.org/presentationml/2006/ole">
            <p:oleObj spid="_x0000_s3243" name="Equation" r:id="rId23" imgW="736600" imgH="330200" progId="Equation.DSMT4">
              <p:embed/>
            </p:oleObj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5907088" y="4865688"/>
          <a:ext cx="1179512" cy="527050"/>
        </p:xfrm>
        <a:graphic>
          <a:graphicData uri="http://schemas.openxmlformats.org/presentationml/2006/ole">
            <p:oleObj spid="_x0000_s3244" name="Equation" r:id="rId24" imgW="736600" imgH="330200" progId="Equation.DSMT4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7143750" y="4859338"/>
          <a:ext cx="955675" cy="527050"/>
        </p:xfrm>
        <a:graphic>
          <a:graphicData uri="http://schemas.openxmlformats.org/presentationml/2006/ole">
            <p:oleObj spid="_x0000_s3245" name="Equation" r:id="rId25" imgW="596900" imgH="330200" progId="Equation.DSMT4">
              <p:embed/>
            </p:oleObj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5148263" y="5686425"/>
          <a:ext cx="546100" cy="322263"/>
        </p:xfrm>
        <a:graphic>
          <a:graphicData uri="http://schemas.openxmlformats.org/presentationml/2006/ole">
            <p:oleObj spid="_x0000_s3246" name="Equation" r:id="rId26" imgW="279279" imgH="165028" progId="Equation.DSMT4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5784850" y="5554663"/>
          <a:ext cx="1241425" cy="471487"/>
        </p:xfrm>
        <a:graphic>
          <a:graphicData uri="http://schemas.openxmlformats.org/presentationml/2006/ole">
            <p:oleObj spid="_x0000_s3247" name="Equation" r:id="rId27" imgW="634725" imgH="241195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7086600" y="5557838"/>
          <a:ext cx="868363" cy="469900"/>
        </p:xfrm>
        <a:graphic>
          <a:graphicData uri="http://schemas.openxmlformats.org/presentationml/2006/ole">
            <p:oleObj spid="_x0000_s3248" name="Equation" r:id="rId28" imgW="444307" imgH="241195" progId="Equation.DSMT4">
              <p:embed/>
            </p:oleObj>
          </a:graphicData>
        </a:graphic>
      </p:graphicFrame>
      <p:sp>
        <p:nvSpPr>
          <p:cNvPr id="44" name="Rectangle 43"/>
          <p:cNvSpPr/>
          <p:nvPr/>
        </p:nvSpPr>
        <p:spPr>
          <a:xfrm>
            <a:off x="630238" y="5454650"/>
            <a:ext cx="3122612" cy="64611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Rectangle 44"/>
          <p:cNvSpPr/>
          <p:nvPr/>
        </p:nvSpPr>
        <p:spPr>
          <a:xfrm>
            <a:off x="4945063" y="5465763"/>
            <a:ext cx="3121025" cy="64611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6" name="Rectangle 45"/>
          <p:cNvSpPr/>
          <p:nvPr/>
        </p:nvSpPr>
        <p:spPr>
          <a:xfrm>
            <a:off x="2843213" y="3063875"/>
            <a:ext cx="3121025" cy="64611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1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0500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22" grpId="0"/>
      <p:bldP spid="24" grpId="0" animBg="1"/>
      <p:bldP spid="25" grpId="0" animBg="1"/>
      <p:bldP spid="26" grpId="0"/>
      <p:bldP spid="28" grpId="0"/>
      <p:bldP spid="30" grpId="0"/>
      <p:bldP spid="31" grpId="0"/>
      <p:bldP spid="44" grpId="0" animBg="1"/>
      <p:bldP spid="45" grpId="0" animBg="1"/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"/>
            <a:ext cx="7467600" cy="725488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IV) Basic Identities</a:t>
            </a:r>
            <a:endParaRPr lang="en-CA" dirty="0"/>
          </a:p>
        </p:txBody>
      </p:sp>
      <p:sp>
        <p:nvSpPr>
          <p:cNvPr id="514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06463"/>
            <a:ext cx="7467600" cy="5330825"/>
          </a:xfrm>
        </p:spPr>
        <p:txBody>
          <a:bodyPr/>
          <a:lstStyle/>
          <a:p>
            <a:pPr eaLnBrk="1" hangingPunct="1"/>
            <a:r>
              <a:rPr lang="en-CA" sz="2200" smtClean="0"/>
              <a:t>Odd- Even Identities</a:t>
            </a:r>
            <a:br>
              <a:rPr lang="en-CA" sz="2200" smtClean="0"/>
            </a:br>
            <a:r>
              <a:rPr lang="en-CA" sz="2200" smtClean="0"/>
              <a:t/>
            </a:r>
            <a:br>
              <a:rPr lang="en-CA" sz="2200" smtClean="0"/>
            </a:br>
            <a:endParaRPr lang="en-CA" sz="2200" smtClean="0"/>
          </a:p>
          <a:p>
            <a:pPr eaLnBrk="1" hangingPunct="1"/>
            <a:r>
              <a:rPr lang="en-CA" sz="2200" smtClean="0"/>
              <a:t>Reciprocal Identities</a:t>
            </a:r>
            <a:br>
              <a:rPr lang="en-CA" sz="2200" smtClean="0"/>
            </a:br>
            <a:r>
              <a:rPr lang="en-CA" sz="2200" smtClean="0"/>
              <a:t/>
            </a:r>
            <a:br>
              <a:rPr lang="en-CA" sz="2200" smtClean="0"/>
            </a:br>
            <a:r>
              <a:rPr lang="en-CA" sz="2200" smtClean="0"/>
              <a:t/>
            </a:r>
            <a:br>
              <a:rPr lang="en-CA" sz="2200" smtClean="0"/>
            </a:br>
            <a:endParaRPr lang="en-CA" sz="2200" smtClean="0"/>
          </a:p>
          <a:p>
            <a:pPr eaLnBrk="1" hangingPunct="1"/>
            <a:r>
              <a:rPr lang="en-CA" sz="2200" smtClean="0"/>
              <a:t>Quotient Identities</a:t>
            </a:r>
            <a:br>
              <a:rPr lang="en-CA" sz="2200" smtClean="0"/>
            </a:br>
            <a:r>
              <a:rPr lang="en-CA" sz="2200" smtClean="0"/>
              <a:t/>
            </a:r>
            <a:br>
              <a:rPr lang="en-CA" sz="2200" smtClean="0"/>
            </a:br>
            <a:r>
              <a:rPr lang="en-CA" sz="2200" smtClean="0"/>
              <a:t/>
            </a:r>
            <a:br>
              <a:rPr lang="en-CA" sz="2200" smtClean="0"/>
            </a:br>
            <a:endParaRPr lang="en-CA" sz="2200" smtClean="0"/>
          </a:p>
          <a:p>
            <a:pPr eaLnBrk="1" hangingPunct="1"/>
            <a:r>
              <a:rPr lang="en-CA" sz="2200" smtClean="0"/>
              <a:t>Pythagorean Identities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534988" y="1419225"/>
          <a:ext cx="1179512" cy="428625"/>
        </p:xfrm>
        <a:graphic>
          <a:graphicData uri="http://schemas.openxmlformats.org/presentationml/2006/ole">
            <p:oleObj spid="_x0000_s4248" name="Equation" r:id="rId4" imgW="698197" imgH="253890" progId="Equation.DSMT4">
              <p:embed/>
            </p:oleObj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1708150" y="1443038"/>
          <a:ext cx="771525" cy="322262"/>
        </p:xfrm>
        <a:graphic>
          <a:graphicData uri="http://schemas.openxmlformats.org/presentationml/2006/ole">
            <p:oleObj spid="_x0000_s4249" name="Equation" r:id="rId5" imgW="457200" imgH="190500" progId="Equation.DSMT4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946400" y="1441450"/>
          <a:ext cx="1220788" cy="428625"/>
        </p:xfrm>
        <a:graphic>
          <a:graphicData uri="http://schemas.openxmlformats.org/presentationml/2006/ole">
            <p:oleObj spid="_x0000_s4250" name="Equation" r:id="rId6" imgW="723586" imgH="253890" progId="Equation.DSMT4">
              <p:embed/>
            </p:oleObj>
          </a:graphicData>
        </a:graphic>
      </p:graphicFrame>
      <p:graphicFrame>
        <p:nvGraphicFramePr>
          <p:cNvPr id="5125" name="Object 4"/>
          <p:cNvGraphicFramePr>
            <a:graphicFrameLocks noChangeAspect="1"/>
          </p:cNvGraphicFramePr>
          <p:nvPr/>
        </p:nvGraphicFramePr>
        <p:xfrm>
          <a:off x="4213225" y="1525588"/>
          <a:ext cx="622300" cy="258762"/>
        </p:xfrm>
        <a:graphic>
          <a:graphicData uri="http://schemas.openxmlformats.org/presentationml/2006/ole">
            <p:oleObj spid="_x0000_s4251" name="Equation" r:id="rId7" imgW="368140" imgH="152334" progId="Equation.DSMT4">
              <p:embed/>
            </p:oleObj>
          </a:graphicData>
        </a:graphic>
      </p:graphicFrame>
      <p:graphicFrame>
        <p:nvGraphicFramePr>
          <p:cNvPr id="5126" name="Object 4"/>
          <p:cNvGraphicFramePr>
            <a:graphicFrameLocks noChangeAspect="1"/>
          </p:cNvGraphicFramePr>
          <p:nvPr/>
        </p:nvGraphicFramePr>
        <p:xfrm>
          <a:off x="5272088" y="1463675"/>
          <a:ext cx="1198562" cy="428625"/>
        </p:xfrm>
        <a:graphic>
          <a:graphicData uri="http://schemas.openxmlformats.org/presentationml/2006/ole">
            <p:oleObj spid="_x0000_s4252" name="Equation" r:id="rId8" imgW="710891" imgH="253890" progId="Equation.DSMT4">
              <p:embed/>
            </p:oleObj>
          </a:graphicData>
        </a:graphic>
      </p:graphicFrame>
      <p:graphicFrame>
        <p:nvGraphicFramePr>
          <p:cNvPr id="5127" name="Object 4"/>
          <p:cNvGraphicFramePr>
            <a:graphicFrameLocks noChangeAspect="1"/>
          </p:cNvGraphicFramePr>
          <p:nvPr/>
        </p:nvGraphicFramePr>
        <p:xfrm>
          <a:off x="6470650" y="1536700"/>
          <a:ext cx="793750" cy="279400"/>
        </p:xfrm>
        <a:graphic>
          <a:graphicData uri="http://schemas.openxmlformats.org/presentationml/2006/ole">
            <p:oleObj spid="_x0000_s4253" name="Equation" r:id="rId9" imgW="469696" imgH="165028" progId="Equation.DSMT4">
              <p:embed/>
            </p:oleObj>
          </a:graphicData>
        </a:graphic>
      </p:graphicFrame>
      <p:graphicFrame>
        <p:nvGraphicFramePr>
          <p:cNvPr id="5128" name="Object 4"/>
          <p:cNvGraphicFramePr>
            <a:graphicFrameLocks noChangeAspect="1"/>
          </p:cNvGraphicFramePr>
          <p:nvPr/>
        </p:nvGraphicFramePr>
        <p:xfrm>
          <a:off x="676275" y="2684463"/>
          <a:ext cx="793750" cy="322262"/>
        </p:xfrm>
        <a:graphic>
          <a:graphicData uri="http://schemas.openxmlformats.org/presentationml/2006/ole">
            <p:oleObj spid="_x0000_s4254" name="Equation" r:id="rId10" imgW="469696" imgH="190417" progId="Equation.DSMT4">
              <p:embed/>
            </p:oleObj>
          </a:graphicData>
        </a:graphic>
      </p:graphicFrame>
      <p:graphicFrame>
        <p:nvGraphicFramePr>
          <p:cNvPr id="5129" name="Object 4"/>
          <p:cNvGraphicFramePr>
            <a:graphicFrameLocks noChangeAspect="1"/>
          </p:cNvGraphicFramePr>
          <p:nvPr/>
        </p:nvGraphicFramePr>
        <p:xfrm>
          <a:off x="1490663" y="2466975"/>
          <a:ext cx="642937" cy="730250"/>
        </p:xfrm>
        <a:graphic>
          <a:graphicData uri="http://schemas.openxmlformats.org/presentationml/2006/ole">
            <p:oleObj spid="_x0000_s4255" name="Equation" r:id="rId11" imgW="380835" imgH="431613" progId="Equation.DSMT4">
              <p:embed/>
            </p:oleObj>
          </a:graphicData>
        </a:graphic>
      </p:graphicFrame>
      <p:graphicFrame>
        <p:nvGraphicFramePr>
          <p:cNvPr id="5130" name="Object 4"/>
          <p:cNvGraphicFramePr>
            <a:graphicFrameLocks noChangeAspect="1"/>
          </p:cNvGraphicFramePr>
          <p:nvPr/>
        </p:nvGraphicFramePr>
        <p:xfrm>
          <a:off x="3043238" y="2693988"/>
          <a:ext cx="836612" cy="257175"/>
        </p:xfrm>
        <a:graphic>
          <a:graphicData uri="http://schemas.openxmlformats.org/presentationml/2006/ole">
            <p:oleObj spid="_x0000_s4256" name="Equation" r:id="rId12" imgW="495085" imgH="152334" progId="Equation.DSMT4">
              <p:embed/>
            </p:oleObj>
          </a:graphicData>
        </a:graphic>
      </p:graphicFrame>
      <p:graphicFrame>
        <p:nvGraphicFramePr>
          <p:cNvPr id="5131" name="Object 4"/>
          <p:cNvGraphicFramePr>
            <a:graphicFrameLocks noChangeAspect="1"/>
          </p:cNvGraphicFramePr>
          <p:nvPr/>
        </p:nvGraphicFramePr>
        <p:xfrm>
          <a:off x="3878263" y="2444750"/>
          <a:ext cx="642937" cy="730250"/>
        </p:xfrm>
        <a:graphic>
          <a:graphicData uri="http://schemas.openxmlformats.org/presentationml/2006/ole">
            <p:oleObj spid="_x0000_s4257" name="Equation" r:id="rId13" imgW="380835" imgH="431613" progId="Equation.DSMT4">
              <p:embed/>
            </p:oleObj>
          </a:graphicData>
        </a:graphic>
      </p:graphicFrame>
      <p:graphicFrame>
        <p:nvGraphicFramePr>
          <p:cNvPr id="5132" name="Object 4"/>
          <p:cNvGraphicFramePr>
            <a:graphicFrameLocks noChangeAspect="1"/>
          </p:cNvGraphicFramePr>
          <p:nvPr/>
        </p:nvGraphicFramePr>
        <p:xfrm>
          <a:off x="5518150" y="2690813"/>
          <a:ext cx="836613" cy="279400"/>
        </p:xfrm>
        <a:graphic>
          <a:graphicData uri="http://schemas.openxmlformats.org/presentationml/2006/ole">
            <p:oleObj spid="_x0000_s4258" name="Equation" r:id="rId14" imgW="494870" imgH="164957" progId="Equation.DSMT4">
              <p:embed/>
            </p:oleObj>
          </a:graphicData>
        </a:graphic>
      </p:graphicFrame>
      <p:graphicFrame>
        <p:nvGraphicFramePr>
          <p:cNvPr id="5133" name="Object 4"/>
          <p:cNvGraphicFramePr>
            <a:graphicFrameLocks noChangeAspect="1"/>
          </p:cNvGraphicFramePr>
          <p:nvPr/>
        </p:nvGraphicFramePr>
        <p:xfrm>
          <a:off x="6353175" y="2452688"/>
          <a:ext cx="642938" cy="730250"/>
        </p:xfrm>
        <a:graphic>
          <a:graphicData uri="http://schemas.openxmlformats.org/presentationml/2006/ole">
            <p:oleObj spid="_x0000_s4259" name="Equation" r:id="rId15" imgW="380835" imgH="431613" progId="Equation.DSMT4">
              <p:embed/>
            </p:oleObj>
          </a:graphicData>
        </a:graphic>
      </p:graphicFrame>
      <p:graphicFrame>
        <p:nvGraphicFramePr>
          <p:cNvPr id="5134" name="Object 4"/>
          <p:cNvGraphicFramePr>
            <a:graphicFrameLocks noChangeAspect="1"/>
          </p:cNvGraphicFramePr>
          <p:nvPr/>
        </p:nvGraphicFramePr>
        <p:xfrm>
          <a:off x="663575" y="4221163"/>
          <a:ext cx="836613" cy="279400"/>
        </p:xfrm>
        <a:graphic>
          <a:graphicData uri="http://schemas.openxmlformats.org/presentationml/2006/ole">
            <p:oleObj spid="_x0000_s4260" name="Equation" r:id="rId16" imgW="494870" imgH="164957" progId="Equation.DSMT4">
              <p:embed/>
            </p:oleObj>
          </a:graphicData>
        </a:graphic>
      </p:graphicFrame>
      <p:graphicFrame>
        <p:nvGraphicFramePr>
          <p:cNvPr id="5135" name="Object 4"/>
          <p:cNvGraphicFramePr>
            <a:graphicFrameLocks noChangeAspect="1"/>
          </p:cNvGraphicFramePr>
          <p:nvPr/>
        </p:nvGraphicFramePr>
        <p:xfrm>
          <a:off x="1516063" y="3983038"/>
          <a:ext cx="665162" cy="730250"/>
        </p:xfrm>
        <a:graphic>
          <a:graphicData uri="http://schemas.openxmlformats.org/presentationml/2006/ole">
            <p:oleObj spid="_x0000_s4261" name="Equation" r:id="rId17" imgW="393529" imgH="431613" progId="Equation.DSMT4">
              <p:embed/>
            </p:oleObj>
          </a:graphicData>
        </a:graphic>
      </p:graphicFrame>
      <p:graphicFrame>
        <p:nvGraphicFramePr>
          <p:cNvPr id="5136" name="Object 4"/>
          <p:cNvGraphicFramePr>
            <a:graphicFrameLocks noChangeAspect="1"/>
          </p:cNvGraphicFramePr>
          <p:nvPr/>
        </p:nvGraphicFramePr>
        <p:xfrm>
          <a:off x="3017838" y="4198938"/>
          <a:ext cx="815975" cy="279400"/>
        </p:xfrm>
        <a:graphic>
          <a:graphicData uri="http://schemas.openxmlformats.org/presentationml/2006/ole">
            <p:oleObj spid="_x0000_s4262" name="Equation" r:id="rId18" imgW="482391" imgH="165028" progId="Equation.DSMT4">
              <p:embed/>
            </p:oleObj>
          </a:graphicData>
        </a:graphic>
      </p:graphicFrame>
      <p:graphicFrame>
        <p:nvGraphicFramePr>
          <p:cNvPr id="5137" name="Object 4"/>
          <p:cNvGraphicFramePr>
            <a:graphicFrameLocks noChangeAspect="1"/>
          </p:cNvGraphicFramePr>
          <p:nvPr/>
        </p:nvGraphicFramePr>
        <p:xfrm>
          <a:off x="3860800" y="3962400"/>
          <a:ext cx="665163" cy="730250"/>
        </p:xfrm>
        <a:graphic>
          <a:graphicData uri="http://schemas.openxmlformats.org/presentationml/2006/ole">
            <p:oleObj spid="_x0000_s4263" name="Equation" r:id="rId19" imgW="393529" imgH="431613" progId="Equation.DSMT4">
              <p:embed/>
            </p:oleObj>
          </a:graphicData>
        </a:graphic>
      </p:graphicFrame>
      <p:graphicFrame>
        <p:nvGraphicFramePr>
          <p:cNvPr id="5138" name="Object 4"/>
          <p:cNvGraphicFramePr>
            <a:graphicFrameLocks noChangeAspect="1"/>
          </p:cNvGraphicFramePr>
          <p:nvPr/>
        </p:nvGraphicFramePr>
        <p:xfrm>
          <a:off x="515938" y="5235575"/>
          <a:ext cx="2058987" cy="407988"/>
        </p:xfrm>
        <a:graphic>
          <a:graphicData uri="http://schemas.openxmlformats.org/presentationml/2006/ole">
            <p:oleObj spid="_x0000_s4264" name="Equation" r:id="rId20" imgW="1218671" imgH="241195" progId="Equation.DSMT4">
              <p:embed/>
            </p:oleObj>
          </a:graphicData>
        </a:graphic>
      </p:graphicFrame>
      <p:graphicFrame>
        <p:nvGraphicFramePr>
          <p:cNvPr id="5139" name="Object 4"/>
          <p:cNvGraphicFramePr>
            <a:graphicFrameLocks noChangeAspect="1"/>
          </p:cNvGraphicFramePr>
          <p:nvPr/>
        </p:nvGraphicFramePr>
        <p:xfrm>
          <a:off x="3235325" y="5265738"/>
          <a:ext cx="2058988" cy="407987"/>
        </p:xfrm>
        <a:graphic>
          <a:graphicData uri="http://schemas.openxmlformats.org/presentationml/2006/ole">
            <p:oleObj spid="_x0000_s4265" name="Equation" r:id="rId21" imgW="1218671" imgH="241195" progId="Equation.DSMT4">
              <p:embed/>
            </p:oleObj>
          </a:graphicData>
        </a:graphic>
      </p:graphicFrame>
      <p:graphicFrame>
        <p:nvGraphicFramePr>
          <p:cNvPr id="5140" name="Object 4"/>
          <p:cNvGraphicFramePr>
            <a:graphicFrameLocks noChangeAspect="1"/>
          </p:cNvGraphicFramePr>
          <p:nvPr/>
        </p:nvGraphicFramePr>
        <p:xfrm>
          <a:off x="5899150" y="5283200"/>
          <a:ext cx="2058988" cy="407988"/>
        </p:xfrm>
        <a:graphic>
          <a:graphicData uri="http://schemas.openxmlformats.org/presentationml/2006/ole">
            <p:oleObj spid="_x0000_s4266" name="Equation" r:id="rId22" imgW="1218671" imgH="241195" progId="Equation.DSMT4">
              <p:embed/>
            </p:oleObj>
          </a:graphicData>
        </a:graphic>
      </p:graphicFrame>
      <p:sp>
        <p:nvSpPr>
          <p:cNvPr id="412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3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03788" y="4667250"/>
            <a:ext cx="379571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Other identities can be created by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manipulating the equation</a:t>
            </a:r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557213" y="5749925"/>
          <a:ext cx="2058987" cy="407988"/>
        </p:xfrm>
        <a:graphic>
          <a:graphicData uri="http://schemas.openxmlformats.org/presentationml/2006/ole">
            <p:oleObj spid="_x0000_s4267" name="Equation" r:id="rId24" imgW="1218671" imgH="241195" progId="Equation.DSMT4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520700" y="6265863"/>
          <a:ext cx="2058988" cy="407987"/>
        </p:xfrm>
        <a:graphic>
          <a:graphicData uri="http://schemas.openxmlformats.org/presentationml/2006/ole">
            <p:oleObj spid="_x0000_s4268" name="Equation" r:id="rId25" imgW="1218671" imgH="241195" progId="Equation.DSMT4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3248025" y="5729288"/>
          <a:ext cx="2058988" cy="407987"/>
        </p:xfrm>
        <a:graphic>
          <a:graphicData uri="http://schemas.openxmlformats.org/presentationml/2006/ole">
            <p:oleObj spid="_x0000_s4269" name="Equation" r:id="rId26" imgW="1218671" imgH="241195" progId="Equation.DSMT4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3211513" y="6245225"/>
          <a:ext cx="2058987" cy="407988"/>
        </p:xfrm>
        <a:graphic>
          <a:graphicData uri="http://schemas.openxmlformats.org/presentationml/2006/ole">
            <p:oleObj spid="_x0000_s4270" name="Equation" r:id="rId27" imgW="1218671" imgH="241195" progId="Equation.DSMT4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5875338" y="5708650"/>
          <a:ext cx="2058987" cy="407988"/>
        </p:xfrm>
        <a:graphic>
          <a:graphicData uri="http://schemas.openxmlformats.org/presentationml/2006/ole">
            <p:oleObj spid="_x0000_s4271" name="Equation" r:id="rId28" imgW="1218671" imgH="241195" progId="Equation.DSMT4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5870575" y="6192838"/>
          <a:ext cx="2058988" cy="407987"/>
        </p:xfrm>
        <a:graphic>
          <a:graphicData uri="http://schemas.openxmlformats.org/presentationml/2006/ole">
            <p:oleObj spid="_x0000_s4272" name="Equation" r:id="rId29" imgW="1218671" imgH="241195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7066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5475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V) Verifying and Proving Identities</a:t>
            </a:r>
            <a:endParaRPr lang="en-CA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77825" y="1030288"/>
            <a:ext cx="8026400" cy="5443537"/>
          </a:xfrm>
        </p:spPr>
        <p:txBody>
          <a:bodyPr/>
          <a:lstStyle/>
          <a:p>
            <a:pPr eaLnBrk="1" hangingPunct="1"/>
            <a:r>
              <a:rPr lang="en-CA" smtClean="0"/>
              <a:t>There are two ways to Verify an identity</a:t>
            </a:r>
          </a:p>
          <a:p>
            <a:pPr lvl="1" eaLnBrk="1" hangingPunct="1"/>
            <a:r>
              <a:rPr lang="en-CA" smtClean="0"/>
              <a:t>Plug variety of numbers into the equation</a:t>
            </a:r>
          </a:p>
          <a:p>
            <a:pPr lvl="1" eaLnBrk="1" hangingPunct="1"/>
            <a:r>
              <a:rPr lang="en-CA" smtClean="0"/>
              <a:t>If the equation is equal for all the values, then the equation is an identity          OR</a:t>
            </a:r>
          </a:p>
          <a:p>
            <a:pPr lvl="1" eaLnBrk="1" hangingPunct="1"/>
            <a:r>
              <a:rPr lang="en-CA" smtClean="0"/>
              <a:t>Graph the equations, if they completely overlap, then it’s an identity</a:t>
            </a:r>
          </a:p>
          <a:p>
            <a:pPr lvl="1" eaLnBrk="1" hangingPunct="1"/>
            <a:endParaRPr lang="en-CA" smtClean="0"/>
          </a:p>
          <a:p>
            <a:pPr eaLnBrk="1" hangingPunct="1"/>
            <a:r>
              <a:rPr lang="en-CA" smtClean="0"/>
              <a:t>Proving an Identity</a:t>
            </a:r>
          </a:p>
          <a:p>
            <a:pPr lvl="1" eaLnBrk="1" hangingPunct="1"/>
            <a:r>
              <a:rPr lang="en-CA" smtClean="0"/>
              <a:t>Simplify the equation algebraically and then show that both sides are equal</a:t>
            </a:r>
          </a:p>
          <a:p>
            <a:pPr lvl="1" eaLnBrk="1" hangingPunct="1"/>
            <a:r>
              <a:rPr lang="en-CA" smtClean="0"/>
              <a:t>When proving algebraically, first convert all functions into sine or cosine</a:t>
            </a:r>
          </a:p>
          <a:p>
            <a:pPr lvl="1" eaLnBrk="1" hangingPunct="1"/>
            <a:r>
              <a:rPr lang="en-CA" smtClean="0"/>
              <a:t>Then simplify using basic identities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799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174625"/>
            <a:ext cx="8572500" cy="4492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500" dirty="0" smtClean="0"/>
              <a:t>Ex: Verify the Following identity:</a:t>
            </a:r>
            <a:endParaRPr lang="en-CA" dirty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88950" y="633413"/>
          <a:ext cx="2841625" cy="498475"/>
        </p:xfrm>
        <a:graphic>
          <a:graphicData uri="http://schemas.openxmlformats.org/presentationml/2006/ole">
            <p:oleObj spid="_x0000_s5200" name="Equation" r:id="rId4" imgW="1447172" imgH="25389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7425" y="1436688"/>
            <a:ext cx="20732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NUMERICALLY: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9663" y="3419475"/>
            <a:ext cx="20050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GRAPHICALLY:</a:t>
            </a:r>
          </a:p>
        </p:txBody>
      </p:sp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2816225" y="1752600"/>
          <a:ext cx="822325" cy="392113"/>
        </p:xfrm>
        <a:graphic>
          <a:graphicData uri="http://schemas.openxmlformats.org/presentationml/2006/ole">
            <p:oleObj spid="_x0000_s5201" name="Equation" r:id="rId5" imgW="508000" imgH="24130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8288" y="1792288"/>
            <a:ext cx="36210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Pick a random number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20688" y="2136775"/>
          <a:ext cx="2143125" cy="450850"/>
        </p:xfrm>
        <a:graphic>
          <a:graphicData uri="http://schemas.openxmlformats.org/presentationml/2006/ole">
            <p:oleObj spid="_x0000_s5202" name="Equation" r:id="rId6" imgW="1205977" imgH="253890" progId="Equation.DSMT4">
              <p:embed/>
            </p:oleObj>
          </a:graphicData>
        </a:graphic>
      </p:graphicFrame>
      <p:graphicFrame>
        <p:nvGraphicFramePr>
          <p:cNvPr id="6149" name="Object 4"/>
          <p:cNvGraphicFramePr>
            <a:graphicFrameLocks noChangeAspect="1"/>
          </p:cNvGraphicFramePr>
          <p:nvPr/>
        </p:nvGraphicFramePr>
        <p:xfrm>
          <a:off x="2552700" y="2138363"/>
          <a:ext cx="1016000" cy="452437"/>
        </p:xfrm>
        <a:graphic>
          <a:graphicData uri="http://schemas.openxmlformats.org/presentationml/2006/ole">
            <p:oleObj spid="_x0000_s5203" name="Equation" r:id="rId7" imgW="571252" imgH="253890" progId="Equation.DSMT4">
              <p:embed/>
            </p:oleObj>
          </a:graphicData>
        </a:graphic>
      </p:graphicFrame>
      <p:graphicFrame>
        <p:nvGraphicFramePr>
          <p:cNvPr id="6150" name="Object 4"/>
          <p:cNvGraphicFramePr>
            <a:graphicFrameLocks noChangeAspect="1"/>
          </p:cNvGraphicFramePr>
          <p:nvPr/>
        </p:nvGraphicFramePr>
        <p:xfrm>
          <a:off x="1281113" y="2587625"/>
          <a:ext cx="1308100" cy="373063"/>
        </p:xfrm>
        <a:graphic>
          <a:graphicData uri="http://schemas.openxmlformats.org/presentationml/2006/ole">
            <p:oleObj spid="_x0000_s5204" name="Equation" r:id="rId8" imgW="621760" imgH="177646" progId="Equation.DSMT4">
              <p:embed/>
            </p:oleObj>
          </a:graphicData>
        </a:graphic>
      </p:graphicFrame>
      <p:graphicFrame>
        <p:nvGraphicFramePr>
          <p:cNvPr id="6151" name="Object 4"/>
          <p:cNvGraphicFramePr>
            <a:graphicFrameLocks noChangeAspect="1"/>
          </p:cNvGraphicFramePr>
          <p:nvPr/>
        </p:nvGraphicFramePr>
        <p:xfrm>
          <a:off x="2592388" y="2589213"/>
          <a:ext cx="1041400" cy="373062"/>
        </p:xfrm>
        <a:graphic>
          <a:graphicData uri="http://schemas.openxmlformats.org/presentationml/2006/ole">
            <p:oleObj spid="_x0000_s5205" name="Equation" r:id="rId9" imgW="494870" imgH="177646" progId="Equation.DSMT4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57263" y="2901950"/>
            <a:ext cx="24685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are equal!</a:t>
            </a:r>
          </a:p>
        </p:txBody>
      </p:sp>
      <p:graphicFrame>
        <p:nvGraphicFramePr>
          <p:cNvPr id="6152" name="Object 6"/>
          <p:cNvGraphicFramePr>
            <a:graphicFrameLocks noChangeAspect="1"/>
          </p:cNvGraphicFramePr>
          <p:nvPr/>
        </p:nvGraphicFramePr>
        <p:xfrm>
          <a:off x="6642100" y="1774825"/>
          <a:ext cx="966788" cy="392113"/>
        </p:xfrm>
        <a:graphic>
          <a:graphicData uri="http://schemas.openxmlformats.org/presentationml/2006/ole">
            <p:oleObj spid="_x0000_s5206" name="Equation" r:id="rId10" imgW="596900" imgH="241300" progId="Equation.DSMT4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67200" y="1814513"/>
            <a:ext cx="36210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Pick another number</a:t>
            </a:r>
          </a:p>
        </p:txBody>
      </p:sp>
      <p:graphicFrame>
        <p:nvGraphicFramePr>
          <p:cNvPr id="6153" name="Object 4"/>
          <p:cNvGraphicFramePr>
            <a:graphicFrameLocks noChangeAspect="1"/>
          </p:cNvGraphicFramePr>
          <p:nvPr/>
        </p:nvGraphicFramePr>
        <p:xfrm>
          <a:off x="4186238" y="2157413"/>
          <a:ext cx="2436812" cy="450850"/>
        </p:xfrm>
        <a:graphic>
          <a:graphicData uri="http://schemas.openxmlformats.org/presentationml/2006/ole">
            <p:oleObj spid="_x0000_s5207" name="Equation" r:id="rId11" imgW="1371600" imgH="254000" progId="Equation.DSMT4">
              <p:embed/>
            </p:oleObj>
          </a:graphicData>
        </a:graphic>
      </p:graphicFrame>
      <p:graphicFrame>
        <p:nvGraphicFramePr>
          <p:cNvPr id="6154" name="Object 4"/>
          <p:cNvGraphicFramePr>
            <a:graphicFrameLocks noChangeAspect="1"/>
          </p:cNvGraphicFramePr>
          <p:nvPr/>
        </p:nvGraphicFramePr>
        <p:xfrm>
          <a:off x="6599238" y="2160588"/>
          <a:ext cx="1152525" cy="452437"/>
        </p:xfrm>
        <a:graphic>
          <a:graphicData uri="http://schemas.openxmlformats.org/presentationml/2006/ole">
            <p:oleObj spid="_x0000_s5208" name="Equation" r:id="rId12" imgW="647419" imgH="253890" progId="Equation.DSMT4">
              <p:embed/>
            </p:oleObj>
          </a:graphicData>
        </a:graphic>
      </p:graphicFrame>
      <p:graphicFrame>
        <p:nvGraphicFramePr>
          <p:cNvPr id="6155" name="Object 4"/>
          <p:cNvGraphicFramePr>
            <a:graphicFrameLocks noChangeAspect="1"/>
          </p:cNvGraphicFramePr>
          <p:nvPr/>
        </p:nvGraphicFramePr>
        <p:xfrm>
          <a:off x="5294313" y="2609850"/>
          <a:ext cx="1308100" cy="373063"/>
        </p:xfrm>
        <a:graphic>
          <a:graphicData uri="http://schemas.openxmlformats.org/presentationml/2006/ole">
            <p:oleObj spid="_x0000_s5209" name="Equation" r:id="rId13" imgW="621760" imgH="177646" progId="Equation.DSMT4">
              <p:embed/>
            </p:oleObj>
          </a:graphicData>
        </a:graphic>
      </p:graphicFrame>
      <p:graphicFrame>
        <p:nvGraphicFramePr>
          <p:cNvPr id="6156" name="Object 4"/>
          <p:cNvGraphicFramePr>
            <a:graphicFrameLocks noChangeAspect="1"/>
          </p:cNvGraphicFramePr>
          <p:nvPr/>
        </p:nvGraphicFramePr>
        <p:xfrm>
          <a:off x="6591300" y="2611438"/>
          <a:ext cx="1041400" cy="373062"/>
        </p:xfrm>
        <a:graphic>
          <a:graphicData uri="http://schemas.openxmlformats.org/presentationml/2006/ole">
            <p:oleObj spid="_x0000_s5210" name="Equation" r:id="rId14" imgW="494870" imgH="177646" progId="Equation.DSMT4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549775" y="2924175"/>
            <a:ext cx="32591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are equal again!</a:t>
            </a:r>
          </a:p>
        </p:txBody>
      </p:sp>
      <p:graphicFrame>
        <p:nvGraphicFramePr>
          <p:cNvPr id="6157" name="Object 4"/>
          <p:cNvGraphicFramePr>
            <a:graphicFrameLocks noChangeAspect="1"/>
          </p:cNvGraphicFramePr>
          <p:nvPr/>
        </p:nvGraphicFramePr>
        <p:xfrm>
          <a:off x="1481138" y="1158875"/>
          <a:ext cx="268287" cy="347663"/>
        </p:xfrm>
        <a:graphic>
          <a:graphicData uri="http://schemas.openxmlformats.org/presentationml/2006/ole">
            <p:oleObj spid="_x0000_s5211" name="Equation" r:id="rId15" imgW="177646" imgH="228402" progId="Equation.DSMT4">
              <p:embed/>
            </p:oleObj>
          </a:graphicData>
        </a:graphic>
      </p:graphicFrame>
      <p:graphicFrame>
        <p:nvGraphicFramePr>
          <p:cNvPr id="6158" name="Object 4"/>
          <p:cNvGraphicFramePr>
            <a:graphicFrameLocks noChangeAspect="1"/>
          </p:cNvGraphicFramePr>
          <p:nvPr/>
        </p:nvGraphicFramePr>
        <p:xfrm>
          <a:off x="2811463" y="1146175"/>
          <a:ext cx="306387" cy="347663"/>
        </p:xfrm>
        <a:graphic>
          <a:graphicData uri="http://schemas.openxmlformats.org/presentationml/2006/ole">
            <p:oleObj spid="_x0000_s5212" name="Equation" r:id="rId16" imgW="203112" imgH="228501" progId="Equation.DSMT4">
              <p:embed/>
            </p:oleObj>
          </a:graphicData>
        </a:graphic>
      </p:graphicFrame>
      <p:sp>
        <p:nvSpPr>
          <p:cNvPr id="24" name="Right Brace 23"/>
          <p:cNvSpPr/>
          <p:nvPr/>
        </p:nvSpPr>
        <p:spPr>
          <a:xfrm rot="5400000">
            <a:off x="1447006" y="294482"/>
            <a:ext cx="341313" cy="1524000"/>
          </a:xfrm>
          <a:prstGeom prst="rightBrace">
            <a:avLst>
              <a:gd name="adj1" fmla="val 35185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Right Brace 24"/>
          <p:cNvSpPr/>
          <p:nvPr/>
        </p:nvSpPr>
        <p:spPr>
          <a:xfrm rot="5400000">
            <a:off x="2818607" y="656431"/>
            <a:ext cx="334962" cy="733425"/>
          </a:xfrm>
          <a:prstGeom prst="rightBrace">
            <a:avLst>
              <a:gd name="adj1" fmla="val 3518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97"/>
          <p:cNvGrpSpPr>
            <a:grpSpLocks noChangeAspect="1"/>
          </p:cNvGrpSpPr>
          <p:nvPr/>
        </p:nvGrpSpPr>
        <p:grpSpPr bwMode="auto">
          <a:xfrm>
            <a:off x="347663" y="3827463"/>
            <a:ext cx="6096000" cy="2957512"/>
            <a:chOff x="219" y="2411"/>
            <a:chExt cx="3840" cy="1863"/>
          </a:xfrm>
        </p:grpSpPr>
        <p:sp>
          <p:nvSpPr>
            <p:cNvPr id="5166" name="AutoShape 96"/>
            <p:cNvSpPr>
              <a:spLocks noChangeAspect="1" noChangeArrowheads="1" noTextEdit="1"/>
            </p:cNvSpPr>
            <p:nvPr/>
          </p:nvSpPr>
          <p:spPr bwMode="auto">
            <a:xfrm>
              <a:off x="219" y="2414"/>
              <a:ext cx="3840" cy="1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Rectangle 98"/>
            <p:cNvSpPr>
              <a:spLocks noChangeArrowheads="1"/>
            </p:cNvSpPr>
            <p:nvPr/>
          </p:nvSpPr>
          <p:spPr bwMode="auto">
            <a:xfrm>
              <a:off x="222" y="2417"/>
              <a:ext cx="3834" cy="1854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Line 99"/>
            <p:cNvSpPr>
              <a:spLocks noChangeShapeType="1"/>
            </p:cNvSpPr>
            <p:nvPr/>
          </p:nvSpPr>
          <p:spPr bwMode="auto">
            <a:xfrm flipV="1">
              <a:off x="606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Line 100"/>
            <p:cNvSpPr>
              <a:spLocks noChangeShapeType="1"/>
            </p:cNvSpPr>
            <p:nvPr/>
          </p:nvSpPr>
          <p:spPr bwMode="auto">
            <a:xfrm flipV="1">
              <a:off x="609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0" name="Line 101"/>
            <p:cNvSpPr>
              <a:spLocks noChangeShapeType="1"/>
            </p:cNvSpPr>
            <p:nvPr/>
          </p:nvSpPr>
          <p:spPr bwMode="auto">
            <a:xfrm flipV="1">
              <a:off x="987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Line 102"/>
            <p:cNvSpPr>
              <a:spLocks noChangeShapeType="1"/>
            </p:cNvSpPr>
            <p:nvPr/>
          </p:nvSpPr>
          <p:spPr bwMode="auto">
            <a:xfrm flipV="1">
              <a:off x="990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103"/>
            <p:cNvSpPr>
              <a:spLocks noChangeShapeType="1"/>
            </p:cNvSpPr>
            <p:nvPr/>
          </p:nvSpPr>
          <p:spPr bwMode="auto">
            <a:xfrm flipV="1">
              <a:off x="1371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104"/>
            <p:cNvSpPr>
              <a:spLocks noChangeShapeType="1"/>
            </p:cNvSpPr>
            <p:nvPr/>
          </p:nvSpPr>
          <p:spPr bwMode="auto">
            <a:xfrm flipV="1">
              <a:off x="1374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105"/>
            <p:cNvSpPr>
              <a:spLocks noChangeShapeType="1"/>
            </p:cNvSpPr>
            <p:nvPr/>
          </p:nvSpPr>
          <p:spPr bwMode="auto">
            <a:xfrm flipV="1">
              <a:off x="1752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106"/>
            <p:cNvSpPr>
              <a:spLocks noChangeShapeType="1"/>
            </p:cNvSpPr>
            <p:nvPr/>
          </p:nvSpPr>
          <p:spPr bwMode="auto">
            <a:xfrm flipV="1">
              <a:off x="1755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107"/>
            <p:cNvSpPr>
              <a:spLocks noChangeShapeType="1"/>
            </p:cNvSpPr>
            <p:nvPr/>
          </p:nvSpPr>
          <p:spPr bwMode="auto">
            <a:xfrm flipV="1">
              <a:off x="2520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108"/>
            <p:cNvSpPr>
              <a:spLocks noChangeShapeType="1"/>
            </p:cNvSpPr>
            <p:nvPr/>
          </p:nvSpPr>
          <p:spPr bwMode="auto">
            <a:xfrm flipV="1">
              <a:off x="2523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109"/>
            <p:cNvSpPr>
              <a:spLocks noChangeShapeType="1"/>
            </p:cNvSpPr>
            <p:nvPr/>
          </p:nvSpPr>
          <p:spPr bwMode="auto">
            <a:xfrm flipV="1">
              <a:off x="2901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110"/>
            <p:cNvSpPr>
              <a:spLocks noChangeShapeType="1"/>
            </p:cNvSpPr>
            <p:nvPr/>
          </p:nvSpPr>
          <p:spPr bwMode="auto">
            <a:xfrm flipV="1">
              <a:off x="2904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111"/>
            <p:cNvSpPr>
              <a:spLocks noChangeShapeType="1"/>
            </p:cNvSpPr>
            <p:nvPr/>
          </p:nvSpPr>
          <p:spPr bwMode="auto">
            <a:xfrm flipV="1">
              <a:off x="3285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112"/>
            <p:cNvSpPr>
              <a:spLocks noChangeShapeType="1"/>
            </p:cNvSpPr>
            <p:nvPr/>
          </p:nvSpPr>
          <p:spPr bwMode="auto">
            <a:xfrm flipV="1">
              <a:off x="3288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113"/>
            <p:cNvSpPr>
              <a:spLocks noChangeShapeType="1"/>
            </p:cNvSpPr>
            <p:nvPr/>
          </p:nvSpPr>
          <p:spPr bwMode="auto">
            <a:xfrm flipV="1">
              <a:off x="3666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Line 114"/>
            <p:cNvSpPr>
              <a:spLocks noChangeShapeType="1"/>
            </p:cNvSpPr>
            <p:nvPr/>
          </p:nvSpPr>
          <p:spPr bwMode="auto">
            <a:xfrm flipV="1">
              <a:off x="3669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4" name="Line 115"/>
            <p:cNvSpPr>
              <a:spLocks noChangeShapeType="1"/>
            </p:cNvSpPr>
            <p:nvPr/>
          </p:nvSpPr>
          <p:spPr bwMode="auto">
            <a:xfrm>
              <a:off x="225" y="3956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116"/>
            <p:cNvSpPr>
              <a:spLocks noChangeShapeType="1"/>
            </p:cNvSpPr>
            <p:nvPr/>
          </p:nvSpPr>
          <p:spPr bwMode="auto">
            <a:xfrm>
              <a:off x="225" y="3959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117"/>
            <p:cNvSpPr>
              <a:spLocks noChangeShapeType="1"/>
            </p:cNvSpPr>
            <p:nvPr/>
          </p:nvSpPr>
          <p:spPr bwMode="auto">
            <a:xfrm>
              <a:off x="225" y="3650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118"/>
            <p:cNvSpPr>
              <a:spLocks noChangeShapeType="1"/>
            </p:cNvSpPr>
            <p:nvPr/>
          </p:nvSpPr>
          <p:spPr bwMode="auto">
            <a:xfrm>
              <a:off x="225" y="3653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Line 119"/>
            <p:cNvSpPr>
              <a:spLocks noChangeShapeType="1"/>
            </p:cNvSpPr>
            <p:nvPr/>
          </p:nvSpPr>
          <p:spPr bwMode="auto">
            <a:xfrm>
              <a:off x="225" y="3032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9" name="Line 120"/>
            <p:cNvSpPr>
              <a:spLocks noChangeShapeType="1"/>
            </p:cNvSpPr>
            <p:nvPr/>
          </p:nvSpPr>
          <p:spPr bwMode="auto">
            <a:xfrm>
              <a:off x="225" y="3035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0" name="Line 121"/>
            <p:cNvSpPr>
              <a:spLocks noChangeShapeType="1"/>
            </p:cNvSpPr>
            <p:nvPr/>
          </p:nvSpPr>
          <p:spPr bwMode="auto">
            <a:xfrm>
              <a:off x="225" y="2726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1" name="Line 122"/>
            <p:cNvSpPr>
              <a:spLocks noChangeShapeType="1"/>
            </p:cNvSpPr>
            <p:nvPr/>
          </p:nvSpPr>
          <p:spPr bwMode="auto">
            <a:xfrm>
              <a:off x="225" y="2729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Line 123"/>
            <p:cNvSpPr>
              <a:spLocks noChangeShapeType="1"/>
            </p:cNvSpPr>
            <p:nvPr/>
          </p:nvSpPr>
          <p:spPr bwMode="auto">
            <a:xfrm>
              <a:off x="225" y="3338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3" name="Line 124"/>
            <p:cNvSpPr>
              <a:spLocks noChangeShapeType="1"/>
            </p:cNvSpPr>
            <p:nvPr/>
          </p:nvSpPr>
          <p:spPr bwMode="auto">
            <a:xfrm>
              <a:off x="225" y="3341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Line 125"/>
            <p:cNvSpPr>
              <a:spLocks noChangeShapeType="1"/>
            </p:cNvSpPr>
            <p:nvPr/>
          </p:nvSpPr>
          <p:spPr bwMode="auto">
            <a:xfrm>
              <a:off x="225" y="3344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5" name="Line 126"/>
            <p:cNvSpPr>
              <a:spLocks noChangeShapeType="1"/>
            </p:cNvSpPr>
            <p:nvPr/>
          </p:nvSpPr>
          <p:spPr bwMode="auto">
            <a:xfrm>
              <a:off x="225" y="3347"/>
              <a:ext cx="383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6" name="Rectangle 127"/>
            <p:cNvSpPr>
              <a:spLocks noChangeArrowheads="1"/>
            </p:cNvSpPr>
            <p:nvPr/>
          </p:nvSpPr>
          <p:spPr bwMode="auto">
            <a:xfrm>
              <a:off x="3975" y="3224"/>
              <a:ext cx="69" cy="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197" name="Freeform 128"/>
            <p:cNvSpPr>
              <a:spLocks/>
            </p:cNvSpPr>
            <p:nvPr/>
          </p:nvSpPr>
          <p:spPr bwMode="auto">
            <a:xfrm>
              <a:off x="4017" y="3311"/>
              <a:ext cx="33" cy="66"/>
            </a:xfrm>
            <a:custGeom>
              <a:avLst/>
              <a:gdLst>
                <a:gd name="T0" fmla="*/ 0 w 33"/>
                <a:gd name="T1" fmla="*/ 0 h 66"/>
                <a:gd name="T2" fmla="*/ 33 w 33"/>
                <a:gd name="T3" fmla="*/ 33 h 66"/>
                <a:gd name="T4" fmla="*/ 0 w 33"/>
                <a:gd name="T5" fmla="*/ 66 h 66"/>
                <a:gd name="T6" fmla="*/ 0 w 33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6"/>
                <a:gd name="T14" fmla="*/ 33 w 33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6">
                  <a:moveTo>
                    <a:pt x="0" y="0"/>
                  </a:moveTo>
                  <a:lnTo>
                    <a:pt x="33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Line 129"/>
            <p:cNvSpPr>
              <a:spLocks noChangeShapeType="1"/>
            </p:cNvSpPr>
            <p:nvPr/>
          </p:nvSpPr>
          <p:spPr bwMode="auto">
            <a:xfrm flipV="1">
              <a:off x="2133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9" name="Line 130"/>
            <p:cNvSpPr>
              <a:spLocks noChangeShapeType="1"/>
            </p:cNvSpPr>
            <p:nvPr/>
          </p:nvSpPr>
          <p:spPr bwMode="auto">
            <a:xfrm flipV="1">
              <a:off x="2136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0" name="Line 131"/>
            <p:cNvSpPr>
              <a:spLocks noChangeShapeType="1"/>
            </p:cNvSpPr>
            <p:nvPr/>
          </p:nvSpPr>
          <p:spPr bwMode="auto">
            <a:xfrm flipV="1">
              <a:off x="2139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Line 132"/>
            <p:cNvSpPr>
              <a:spLocks noChangeShapeType="1"/>
            </p:cNvSpPr>
            <p:nvPr/>
          </p:nvSpPr>
          <p:spPr bwMode="auto">
            <a:xfrm flipV="1">
              <a:off x="2142" y="2417"/>
              <a:ext cx="1" cy="185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2" name="Rectangle 133"/>
            <p:cNvSpPr>
              <a:spLocks noChangeArrowheads="1"/>
            </p:cNvSpPr>
            <p:nvPr/>
          </p:nvSpPr>
          <p:spPr bwMode="auto">
            <a:xfrm>
              <a:off x="2181" y="2411"/>
              <a:ext cx="69" cy="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03" name="Freeform 134"/>
            <p:cNvSpPr>
              <a:spLocks/>
            </p:cNvSpPr>
            <p:nvPr/>
          </p:nvSpPr>
          <p:spPr bwMode="auto">
            <a:xfrm>
              <a:off x="2106" y="2420"/>
              <a:ext cx="66" cy="33"/>
            </a:xfrm>
            <a:custGeom>
              <a:avLst/>
              <a:gdLst>
                <a:gd name="T0" fmla="*/ 0 w 66"/>
                <a:gd name="T1" fmla="*/ 33 h 33"/>
                <a:gd name="T2" fmla="*/ 33 w 66"/>
                <a:gd name="T3" fmla="*/ 0 h 33"/>
                <a:gd name="T4" fmla="*/ 66 w 66"/>
                <a:gd name="T5" fmla="*/ 33 h 33"/>
                <a:gd name="T6" fmla="*/ 0 w 66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33"/>
                <a:gd name="T14" fmla="*/ 66 w 66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33">
                  <a:moveTo>
                    <a:pt x="0" y="33"/>
                  </a:moveTo>
                  <a:lnTo>
                    <a:pt x="33" y="0"/>
                  </a:lnTo>
                  <a:lnTo>
                    <a:pt x="66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4" name="Rectangle 135"/>
            <p:cNvSpPr>
              <a:spLocks noChangeArrowheads="1"/>
            </p:cNvSpPr>
            <p:nvPr/>
          </p:nvSpPr>
          <p:spPr bwMode="auto">
            <a:xfrm>
              <a:off x="222" y="2417"/>
              <a:ext cx="3834" cy="185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Line 136"/>
            <p:cNvSpPr>
              <a:spLocks noChangeShapeType="1"/>
            </p:cNvSpPr>
            <p:nvPr/>
          </p:nvSpPr>
          <p:spPr bwMode="auto">
            <a:xfrm>
              <a:off x="609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6" name="Rectangle 137"/>
            <p:cNvSpPr>
              <a:spLocks noChangeArrowheads="1"/>
            </p:cNvSpPr>
            <p:nvPr/>
          </p:nvSpPr>
          <p:spPr bwMode="auto">
            <a:xfrm>
              <a:off x="567" y="3371"/>
              <a:ext cx="117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207" name="Line 138"/>
            <p:cNvSpPr>
              <a:spLocks noChangeShapeType="1"/>
            </p:cNvSpPr>
            <p:nvPr/>
          </p:nvSpPr>
          <p:spPr bwMode="auto">
            <a:xfrm>
              <a:off x="990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8" name="Rectangle 139"/>
            <p:cNvSpPr>
              <a:spLocks noChangeArrowheads="1"/>
            </p:cNvSpPr>
            <p:nvPr/>
          </p:nvSpPr>
          <p:spPr bwMode="auto">
            <a:xfrm>
              <a:off x="948" y="3371"/>
              <a:ext cx="117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5209" name="Line 140"/>
            <p:cNvSpPr>
              <a:spLocks noChangeShapeType="1"/>
            </p:cNvSpPr>
            <p:nvPr/>
          </p:nvSpPr>
          <p:spPr bwMode="auto">
            <a:xfrm>
              <a:off x="1374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Rectangle 141"/>
            <p:cNvSpPr>
              <a:spLocks noChangeArrowheads="1"/>
            </p:cNvSpPr>
            <p:nvPr/>
          </p:nvSpPr>
          <p:spPr bwMode="auto">
            <a:xfrm>
              <a:off x="1332" y="3371"/>
              <a:ext cx="117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211" name="Line 142"/>
            <p:cNvSpPr>
              <a:spLocks noChangeShapeType="1"/>
            </p:cNvSpPr>
            <p:nvPr/>
          </p:nvSpPr>
          <p:spPr bwMode="auto">
            <a:xfrm>
              <a:off x="1755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Rectangle 143"/>
            <p:cNvSpPr>
              <a:spLocks noChangeArrowheads="1"/>
            </p:cNvSpPr>
            <p:nvPr/>
          </p:nvSpPr>
          <p:spPr bwMode="auto">
            <a:xfrm>
              <a:off x="1713" y="3371"/>
              <a:ext cx="117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213" name="Rectangle 144"/>
            <p:cNvSpPr>
              <a:spLocks noChangeArrowheads="1"/>
            </p:cNvSpPr>
            <p:nvPr/>
          </p:nvSpPr>
          <p:spPr bwMode="auto">
            <a:xfrm>
              <a:off x="2151" y="3371"/>
              <a:ext cx="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214" name="Line 145"/>
            <p:cNvSpPr>
              <a:spLocks noChangeShapeType="1"/>
            </p:cNvSpPr>
            <p:nvPr/>
          </p:nvSpPr>
          <p:spPr bwMode="auto">
            <a:xfrm>
              <a:off x="2523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5" name="Rectangle 146"/>
            <p:cNvSpPr>
              <a:spLocks noChangeArrowheads="1"/>
            </p:cNvSpPr>
            <p:nvPr/>
          </p:nvSpPr>
          <p:spPr bwMode="auto">
            <a:xfrm>
              <a:off x="2526" y="3371"/>
              <a:ext cx="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216" name="Line 147"/>
            <p:cNvSpPr>
              <a:spLocks noChangeShapeType="1"/>
            </p:cNvSpPr>
            <p:nvPr/>
          </p:nvSpPr>
          <p:spPr bwMode="auto">
            <a:xfrm>
              <a:off x="2904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7" name="Rectangle 148"/>
            <p:cNvSpPr>
              <a:spLocks noChangeArrowheads="1"/>
            </p:cNvSpPr>
            <p:nvPr/>
          </p:nvSpPr>
          <p:spPr bwMode="auto">
            <a:xfrm>
              <a:off x="2907" y="3371"/>
              <a:ext cx="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18" name="Line 149"/>
            <p:cNvSpPr>
              <a:spLocks noChangeShapeType="1"/>
            </p:cNvSpPr>
            <p:nvPr/>
          </p:nvSpPr>
          <p:spPr bwMode="auto">
            <a:xfrm>
              <a:off x="3288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9" name="Rectangle 150"/>
            <p:cNvSpPr>
              <a:spLocks noChangeArrowheads="1"/>
            </p:cNvSpPr>
            <p:nvPr/>
          </p:nvSpPr>
          <p:spPr bwMode="auto">
            <a:xfrm>
              <a:off x="3291" y="3371"/>
              <a:ext cx="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5220" name="Line 151"/>
            <p:cNvSpPr>
              <a:spLocks noChangeShapeType="1"/>
            </p:cNvSpPr>
            <p:nvPr/>
          </p:nvSpPr>
          <p:spPr bwMode="auto">
            <a:xfrm>
              <a:off x="3669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1" name="Rectangle 152"/>
            <p:cNvSpPr>
              <a:spLocks noChangeArrowheads="1"/>
            </p:cNvSpPr>
            <p:nvPr/>
          </p:nvSpPr>
          <p:spPr bwMode="auto">
            <a:xfrm>
              <a:off x="3672" y="3371"/>
              <a:ext cx="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22" name="Rectangle 153"/>
            <p:cNvSpPr>
              <a:spLocks noChangeArrowheads="1"/>
            </p:cNvSpPr>
            <p:nvPr/>
          </p:nvSpPr>
          <p:spPr bwMode="auto">
            <a:xfrm>
              <a:off x="2028" y="3920"/>
              <a:ext cx="117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223" name="Line 154"/>
            <p:cNvSpPr>
              <a:spLocks noChangeShapeType="1"/>
            </p:cNvSpPr>
            <p:nvPr/>
          </p:nvSpPr>
          <p:spPr bwMode="auto">
            <a:xfrm>
              <a:off x="2115" y="3959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4" name="Rectangle 155"/>
            <p:cNvSpPr>
              <a:spLocks noChangeArrowheads="1"/>
            </p:cNvSpPr>
            <p:nvPr/>
          </p:nvSpPr>
          <p:spPr bwMode="auto">
            <a:xfrm>
              <a:off x="2028" y="3614"/>
              <a:ext cx="117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225" name="Line 156"/>
            <p:cNvSpPr>
              <a:spLocks noChangeShapeType="1"/>
            </p:cNvSpPr>
            <p:nvPr/>
          </p:nvSpPr>
          <p:spPr bwMode="auto">
            <a:xfrm>
              <a:off x="2115" y="3653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6" name="Rectangle 157"/>
            <p:cNvSpPr>
              <a:spLocks noChangeArrowheads="1"/>
            </p:cNvSpPr>
            <p:nvPr/>
          </p:nvSpPr>
          <p:spPr bwMode="auto">
            <a:xfrm>
              <a:off x="2070" y="2996"/>
              <a:ext cx="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227" name="Line 158"/>
            <p:cNvSpPr>
              <a:spLocks noChangeShapeType="1"/>
            </p:cNvSpPr>
            <p:nvPr/>
          </p:nvSpPr>
          <p:spPr bwMode="auto">
            <a:xfrm>
              <a:off x="2115" y="3035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8" name="Rectangle 159"/>
            <p:cNvSpPr>
              <a:spLocks noChangeArrowheads="1"/>
            </p:cNvSpPr>
            <p:nvPr/>
          </p:nvSpPr>
          <p:spPr bwMode="auto">
            <a:xfrm>
              <a:off x="2070" y="2690"/>
              <a:ext cx="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29" name="Line 160"/>
            <p:cNvSpPr>
              <a:spLocks noChangeShapeType="1"/>
            </p:cNvSpPr>
            <p:nvPr/>
          </p:nvSpPr>
          <p:spPr bwMode="auto">
            <a:xfrm>
              <a:off x="2115" y="2729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0" name="Rectangle 167"/>
            <p:cNvSpPr>
              <a:spLocks noChangeArrowheads="1"/>
            </p:cNvSpPr>
            <p:nvPr/>
          </p:nvSpPr>
          <p:spPr bwMode="auto">
            <a:xfrm>
              <a:off x="222" y="2417"/>
              <a:ext cx="3834" cy="185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" name="Group 177"/>
          <p:cNvGrpSpPr>
            <a:grpSpLocks/>
          </p:cNvGrpSpPr>
          <p:nvPr/>
        </p:nvGrpSpPr>
        <p:grpSpPr bwMode="auto">
          <a:xfrm>
            <a:off x="723900" y="3822700"/>
            <a:ext cx="1524000" cy="2976563"/>
            <a:chOff x="723901" y="3822700"/>
            <a:chExt cx="1524000" cy="2976563"/>
          </a:xfrm>
        </p:grpSpPr>
        <p:sp>
          <p:nvSpPr>
            <p:cNvPr id="5164" name="Freeform 162"/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7 w 317"/>
                <a:gd name="T1" fmla="*/ 2147483647 h 603"/>
                <a:gd name="T2" fmla="*/ 2147483647 w 317"/>
                <a:gd name="T3" fmla="*/ 2147483647 h 603"/>
                <a:gd name="T4" fmla="*/ 2147483647 w 317"/>
                <a:gd name="T5" fmla="*/ 2147483647 h 603"/>
                <a:gd name="T6" fmla="*/ 2147483647 w 317"/>
                <a:gd name="T7" fmla="*/ 2147483647 h 603"/>
                <a:gd name="T8" fmla="*/ 2147483647 w 317"/>
                <a:gd name="T9" fmla="*/ 2147483647 h 603"/>
                <a:gd name="T10" fmla="*/ 2147483647 w 317"/>
                <a:gd name="T11" fmla="*/ 2147483647 h 603"/>
                <a:gd name="T12" fmla="*/ 2147483647 w 317"/>
                <a:gd name="T13" fmla="*/ 2147483647 h 603"/>
                <a:gd name="T14" fmla="*/ 2147483647 w 317"/>
                <a:gd name="T15" fmla="*/ 2147483647 h 603"/>
                <a:gd name="T16" fmla="*/ 2147483647 w 317"/>
                <a:gd name="T17" fmla="*/ 2147483647 h 603"/>
                <a:gd name="T18" fmla="*/ 2147483647 w 317"/>
                <a:gd name="T19" fmla="*/ 2147483647 h 603"/>
                <a:gd name="T20" fmla="*/ 2147483647 w 317"/>
                <a:gd name="T21" fmla="*/ 2147483647 h 603"/>
                <a:gd name="T22" fmla="*/ 2147483647 w 317"/>
                <a:gd name="T23" fmla="*/ 2147483647 h 603"/>
                <a:gd name="T24" fmla="*/ 2147483647 w 317"/>
                <a:gd name="T25" fmla="*/ 2147483647 h 603"/>
                <a:gd name="T26" fmla="*/ 2147483647 w 317"/>
                <a:gd name="T27" fmla="*/ 2147483647 h 603"/>
                <a:gd name="T28" fmla="*/ 2147483647 w 317"/>
                <a:gd name="T29" fmla="*/ 2147483647 h 603"/>
                <a:gd name="T30" fmla="*/ 2147483647 w 317"/>
                <a:gd name="T31" fmla="*/ 2147483647 h 603"/>
                <a:gd name="T32" fmla="*/ 2147483647 w 317"/>
                <a:gd name="T33" fmla="*/ 2147483647 h 603"/>
                <a:gd name="T34" fmla="*/ 2147483647 w 317"/>
                <a:gd name="T35" fmla="*/ 2147483647 h 603"/>
                <a:gd name="T36" fmla="*/ 2147483647 w 317"/>
                <a:gd name="T37" fmla="*/ 2147483647 h 603"/>
                <a:gd name="T38" fmla="*/ 2147483647 w 317"/>
                <a:gd name="T39" fmla="*/ 2147483647 h 603"/>
                <a:gd name="T40" fmla="*/ 2147483647 w 317"/>
                <a:gd name="T41" fmla="*/ 2147483647 h 603"/>
                <a:gd name="T42" fmla="*/ 2147483647 w 317"/>
                <a:gd name="T43" fmla="*/ 2147483647 h 603"/>
                <a:gd name="T44" fmla="*/ 2147483647 w 317"/>
                <a:gd name="T45" fmla="*/ 2147483647 h 603"/>
                <a:gd name="T46" fmla="*/ 2147483647 w 317"/>
                <a:gd name="T47" fmla="*/ 2147483647 h 603"/>
                <a:gd name="T48" fmla="*/ 2147483647 w 317"/>
                <a:gd name="T49" fmla="*/ 2147483647 h 603"/>
                <a:gd name="T50" fmla="*/ 2147483647 w 317"/>
                <a:gd name="T51" fmla="*/ 2147483647 h 603"/>
                <a:gd name="T52" fmla="*/ 2147483647 w 317"/>
                <a:gd name="T53" fmla="*/ 2147483647 h 603"/>
                <a:gd name="T54" fmla="*/ 2147483647 w 317"/>
                <a:gd name="T55" fmla="*/ 2147483647 h 603"/>
                <a:gd name="T56" fmla="*/ 2147483647 w 317"/>
                <a:gd name="T57" fmla="*/ 2147483647 h 603"/>
                <a:gd name="T58" fmla="*/ 2147483647 w 317"/>
                <a:gd name="T59" fmla="*/ 2147483647 h 603"/>
                <a:gd name="T60" fmla="*/ 2147483647 w 317"/>
                <a:gd name="T61" fmla="*/ 2147483647 h 603"/>
                <a:gd name="T62" fmla="*/ 2147483647 w 317"/>
                <a:gd name="T63" fmla="*/ 2147483647 h 603"/>
                <a:gd name="T64" fmla="*/ 2147483647 w 317"/>
                <a:gd name="T65" fmla="*/ 2147483647 h 603"/>
                <a:gd name="T66" fmla="*/ 2147483647 w 317"/>
                <a:gd name="T67" fmla="*/ 2147483647 h 603"/>
                <a:gd name="T68" fmla="*/ 2147483647 w 317"/>
                <a:gd name="T69" fmla="*/ 2147483647 h 603"/>
                <a:gd name="T70" fmla="*/ 2147483647 w 317"/>
                <a:gd name="T71" fmla="*/ 2147483647 h 603"/>
                <a:gd name="T72" fmla="*/ 2147483647 w 317"/>
                <a:gd name="T73" fmla="*/ 2147483647 h 603"/>
                <a:gd name="T74" fmla="*/ 2147483647 w 317"/>
                <a:gd name="T75" fmla="*/ 2147483647 h 603"/>
                <a:gd name="T76" fmla="*/ 2147483647 w 317"/>
                <a:gd name="T77" fmla="*/ 2147483647 h 603"/>
                <a:gd name="T78" fmla="*/ 2147483647 w 317"/>
                <a:gd name="T79" fmla="*/ 2147483647 h 603"/>
                <a:gd name="T80" fmla="*/ 2147483647 w 317"/>
                <a:gd name="T81" fmla="*/ 2147483647 h 603"/>
                <a:gd name="T82" fmla="*/ 2147483647 w 317"/>
                <a:gd name="T83" fmla="*/ 2147483647 h 603"/>
                <a:gd name="T84" fmla="*/ 2147483647 w 317"/>
                <a:gd name="T85" fmla="*/ 2147483647 h 603"/>
                <a:gd name="T86" fmla="*/ 2147483647 w 317"/>
                <a:gd name="T87" fmla="*/ 2147483647 h 603"/>
                <a:gd name="T88" fmla="*/ 2147483647 w 317"/>
                <a:gd name="T89" fmla="*/ 2147483647 h 603"/>
                <a:gd name="T90" fmla="*/ 2147483647 w 317"/>
                <a:gd name="T91" fmla="*/ 2147483647 h 603"/>
                <a:gd name="T92" fmla="*/ 2147483647 w 317"/>
                <a:gd name="T93" fmla="*/ 2147483647 h 603"/>
                <a:gd name="T94" fmla="*/ 2147483647 w 317"/>
                <a:gd name="T95" fmla="*/ 2147483647 h 603"/>
                <a:gd name="T96" fmla="*/ 2147483647 w 317"/>
                <a:gd name="T97" fmla="*/ 2147483647 h 603"/>
                <a:gd name="T98" fmla="*/ 2147483647 w 317"/>
                <a:gd name="T99" fmla="*/ 2147483647 h 603"/>
                <a:gd name="T100" fmla="*/ 2147483647 w 317"/>
                <a:gd name="T101" fmla="*/ 2147483647 h 603"/>
                <a:gd name="T102" fmla="*/ 2147483647 w 317"/>
                <a:gd name="T103" fmla="*/ 2147483647 h 603"/>
                <a:gd name="T104" fmla="*/ 2147483647 w 317"/>
                <a:gd name="T105" fmla="*/ 2147483647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Freeform 161"/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7 w 3"/>
                <a:gd name="T1" fmla="*/ 0 h 22"/>
                <a:gd name="T2" fmla="*/ 2147483647 w 3"/>
                <a:gd name="T3" fmla="*/ 2147483647 h 22"/>
                <a:gd name="T4" fmla="*/ 2147483647 w 3"/>
                <a:gd name="T5" fmla="*/ 2147483647 h 22"/>
                <a:gd name="T6" fmla="*/ 0 w 3"/>
                <a:gd name="T7" fmla="*/ 2147483647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5" name="Group 178"/>
          <p:cNvGrpSpPr>
            <a:grpSpLocks/>
          </p:cNvGrpSpPr>
          <p:nvPr/>
        </p:nvGrpSpPr>
        <p:grpSpPr bwMode="auto">
          <a:xfrm>
            <a:off x="722313" y="3827463"/>
            <a:ext cx="1524000" cy="2976562"/>
            <a:chOff x="723901" y="3822700"/>
            <a:chExt cx="1524000" cy="2976563"/>
          </a:xfrm>
        </p:grpSpPr>
        <p:sp>
          <p:nvSpPr>
            <p:cNvPr id="5162" name="Freeform 162"/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7 w 317"/>
                <a:gd name="T1" fmla="*/ 2147483647 h 603"/>
                <a:gd name="T2" fmla="*/ 2147483647 w 317"/>
                <a:gd name="T3" fmla="*/ 2147483647 h 603"/>
                <a:gd name="T4" fmla="*/ 2147483647 w 317"/>
                <a:gd name="T5" fmla="*/ 2147483647 h 603"/>
                <a:gd name="T6" fmla="*/ 2147483647 w 317"/>
                <a:gd name="T7" fmla="*/ 2147483647 h 603"/>
                <a:gd name="T8" fmla="*/ 2147483647 w 317"/>
                <a:gd name="T9" fmla="*/ 2147483647 h 603"/>
                <a:gd name="T10" fmla="*/ 2147483647 w 317"/>
                <a:gd name="T11" fmla="*/ 2147483647 h 603"/>
                <a:gd name="T12" fmla="*/ 2147483647 w 317"/>
                <a:gd name="T13" fmla="*/ 2147483647 h 603"/>
                <a:gd name="T14" fmla="*/ 2147483647 w 317"/>
                <a:gd name="T15" fmla="*/ 2147483647 h 603"/>
                <a:gd name="T16" fmla="*/ 2147483647 w 317"/>
                <a:gd name="T17" fmla="*/ 2147483647 h 603"/>
                <a:gd name="T18" fmla="*/ 2147483647 w 317"/>
                <a:gd name="T19" fmla="*/ 2147483647 h 603"/>
                <a:gd name="T20" fmla="*/ 2147483647 w 317"/>
                <a:gd name="T21" fmla="*/ 2147483647 h 603"/>
                <a:gd name="T22" fmla="*/ 2147483647 w 317"/>
                <a:gd name="T23" fmla="*/ 2147483647 h 603"/>
                <a:gd name="T24" fmla="*/ 2147483647 w 317"/>
                <a:gd name="T25" fmla="*/ 2147483647 h 603"/>
                <a:gd name="T26" fmla="*/ 2147483647 w 317"/>
                <a:gd name="T27" fmla="*/ 2147483647 h 603"/>
                <a:gd name="T28" fmla="*/ 2147483647 w 317"/>
                <a:gd name="T29" fmla="*/ 2147483647 h 603"/>
                <a:gd name="T30" fmla="*/ 2147483647 w 317"/>
                <a:gd name="T31" fmla="*/ 2147483647 h 603"/>
                <a:gd name="T32" fmla="*/ 2147483647 w 317"/>
                <a:gd name="T33" fmla="*/ 2147483647 h 603"/>
                <a:gd name="T34" fmla="*/ 2147483647 w 317"/>
                <a:gd name="T35" fmla="*/ 2147483647 h 603"/>
                <a:gd name="T36" fmla="*/ 2147483647 w 317"/>
                <a:gd name="T37" fmla="*/ 2147483647 h 603"/>
                <a:gd name="T38" fmla="*/ 2147483647 w 317"/>
                <a:gd name="T39" fmla="*/ 2147483647 h 603"/>
                <a:gd name="T40" fmla="*/ 2147483647 w 317"/>
                <a:gd name="T41" fmla="*/ 2147483647 h 603"/>
                <a:gd name="T42" fmla="*/ 2147483647 w 317"/>
                <a:gd name="T43" fmla="*/ 2147483647 h 603"/>
                <a:gd name="T44" fmla="*/ 2147483647 w 317"/>
                <a:gd name="T45" fmla="*/ 2147483647 h 603"/>
                <a:gd name="T46" fmla="*/ 2147483647 w 317"/>
                <a:gd name="T47" fmla="*/ 2147483647 h 603"/>
                <a:gd name="T48" fmla="*/ 2147483647 w 317"/>
                <a:gd name="T49" fmla="*/ 2147483647 h 603"/>
                <a:gd name="T50" fmla="*/ 2147483647 w 317"/>
                <a:gd name="T51" fmla="*/ 2147483647 h 603"/>
                <a:gd name="T52" fmla="*/ 2147483647 w 317"/>
                <a:gd name="T53" fmla="*/ 2147483647 h 603"/>
                <a:gd name="T54" fmla="*/ 2147483647 w 317"/>
                <a:gd name="T55" fmla="*/ 2147483647 h 603"/>
                <a:gd name="T56" fmla="*/ 2147483647 w 317"/>
                <a:gd name="T57" fmla="*/ 2147483647 h 603"/>
                <a:gd name="T58" fmla="*/ 2147483647 w 317"/>
                <a:gd name="T59" fmla="*/ 2147483647 h 603"/>
                <a:gd name="T60" fmla="*/ 2147483647 w 317"/>
                <a:gd name="T61" fmla="*/ 2147483647 h 603"/>
                <a:gd name="T62" fmla="*/ 2147483647 w 317"/>
                <a:gd name="T63" fmla="*/ 2147483647 h 603"/>
                <a:gd name="T64" fmla="*/ 2147483647 w 317"/>
                <a:gd name="T65" fmla="*/ 2147483647 h 603"/>
                <a:gd name="T66" fmla="*/ 2147483647 w 317"/>
                <a:gd name="T67" fmla="*/ 2147483647 h 603"/>
                <a:gd name="T68" fmla="*/ 2147483647 w 317"/>
                <a:gd name="T69" fmla="*/ 2147483647 h 603"/>
                <a:gd name="T70" fmla="*/ 2147483647 w 317"/>
                <a:gd name="T71" fmla="*/ 2147483647 h 603"/>
                <a:gd name="T72" fmla="*/ 2147483647 w 317"/>
                <a:gd name="T73" fmla="*/ 2147483647 h 603"/>
                <a:gd name="T74" fmla="*/ 2147483647 w 317"/>
                <a:gd name="T75" fmla="*/ 2147483647 h 603"/>
                <a:gd name="T76" fmla="*/ 2147483647 w 317"/>
                <a:gd name="T77" fmla="*/ 2147483647 h 603"/>
                <a:gd name="T78" fmla="*/ 2147483647 w 317"/>
                <a:gd name="T79" fmla="*/ 2147483647 h 603"/>
                <a:gd name="T80" fmla="*/ 2147483647 w 317"/>
                <a:gd name="T81" fmla="*/ 2147483647 h 603"/>
                <a:gd name="T82" fmla="*/ 2147483647 w 317"/>
                <a:gd name="T83" fmla="*/ 2147483647 h 603"/>
                <a:gd name="T84" fmla="*/ 2147483647 w 317"/>
                <a:gd name="T85" fmla="*/ 2147483647 h 603"/>
                <a:gd name="T86" fmla="*/ 2147483647 w 317"/>
                <a:gd name="T87" fmla="*/ 2147483647 h 603"/>
                <a:gd name="T88" fmla="*/ 2147483647 w 317"/>
                <a:gd name="T89" fmla="*/ 2147483647 h 603"/>
                <a:gd name="T90" fmla="*/ 2147483647 w 317"/>
                <a:gd name="T91" fmla="*/ 2147483647 h 603"/>
                <a:gd name="T92" fmla="*/ 2147483647 w 317"/>
                <a:gd name="T93" fmla="*/ 2147483647 h 603"/>
                <a:gd name="T94" fmla="*/ 2147483647 w 317"/>
                <a:gd name="T95" fmla="*/ 2147483647 h 603"/>
                <a:gd name="T96" fmla="*/ 2147483647 w 317"/>
                <a:gd name="T97" fmla="*/ 2147483647 h 603"/>
                <a:gd name="T98" fmla="*/ 2147483647 w 317"/>
                <a:gd name="T99" fmla="*/ 2147483647 h 603"/>
                <a:gd name="T100" fmla="*/ 2147483647 w 317"/>
                <a:gd name="T101" fmla="*/ 2147483647 h 603"/>
                <a:gd name="T102" fmla="*/ 2147483647 w 317"/>
                <a:gd name="T103" fmla="*/ 2147483647 h 603"/>
                <a:gd name="T104" fmla="*/ 2147483647 w 317"/>
                <a:gd name="T105" fmla="*/ 2147483647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Freeform 161"/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7 w 3"/>
                <a:gd name="T1" fmla="*/ 0 h 22"/>
                <a:gd name="T2" fmla="*/ 2147483647 w 3"/>
                <a:gd name="T3" fmla="*/ 2147483647 h 22"/>
                <a:gd name="T4" fmla="*/ 2147483647 w 3"/>
                <a:gd name="T5" fmla="*/ 2147483647 h 22"/>
                <a:gd name="T6" fmla="*/ 0 w 3"/>
                <a:gd name="T7" fmla="*/ 2147483647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" name="Group 183"/>
          <p:cNvGrpSpPr>
            <a:grpSpLocks/>
          </p:cNvGrpSpPr>
          <p:nvPr/>
        </p:nvGrpSpPr>
        <p:grpSpPr bwMode="auto">
          <a:xfrm>
            <a:off x="2633663" y="3817938"/>
            <a:ext cx="1524000" cy="2976562"/>
            <a:chOff x="2633663" y="3817938"/>
            <a:chExt cx="1524001" cy="2976563"/>
          </a:xfrm>
        </p:grpSpPr>
        <p:sp>
          <p:nvSpPr>
            <p:cNvPr id="5160" name="Freeform 163"/>
            <p:cNvSpPr>
              <a:spLocks/>
            </p:cNvSpPr>
            <p:nvPr/>
          </p:nvSpPr>
          <p:spPr bwMode="auto">
            <a:xfrm>
              <a:off x="2633663" y="6561138"/>
              <a:ext cx="33338" cy="233363"/>
            </a:xfrm>
            <a:custGeom>
              <a:avLst/>
              <a:gdLst>
                <a:gd name="T0" fmla="*/ 2147483647 w 7"/>
                <a:gd name="T1" fmla="*/ 0 h 49"/>
                <a:gd name="T2" fmla="*/ 2147483647 w 7"/>
                <a:gd name="T3" fmla="*/ 2147483647 h 49"/>
                <a:gd name="T4" fmla="*/ 2147483647 w 7"/>
                <a:gd name="T5" fmla="*/ 2147483647 h 49"/>
                <a:gd name="T6" fmla="*/ 2147483647 w 7"/>
                <a:gd name="T7" fmla="*/ 2147483647 h 49"/>
                <a:gd name="T8" fmla="*/ 2147483647 w 7"/>
                <a:gd name="T9" fmla="*/ 2147483647 h 49"/>
                <a:gd name="T10" fmla="*/ 2147483647 w 7"/>
                <a:gd name="T11" fmla="*/ 2147483647 h 49"/>
                <a:gd name="T12" fmla="*/ 2147483647 w 7"/>
                <a:gd name="T13" fmla="*/ 2147483647 h 49"/>
                <a:gd name="T14" fmla="*/ 0 w 7"/>
                <a:gd name="T15" fmla="*/ 2147483647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"/>
                <a:gd name="T25" fmla="*/ 0 h 49"/>
                <a:gd name="T26" fmla="*/ 7 w 7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" h="49">
                  <a:moveTo>
                    <a:pt x="7" y="0"/>
                  </a:moveTo>
                  <a:lnTo>
                    <a:pt x="6" y="7"/>
                  </a:lnTo>
                  <a:lnTo>
                    <a:pt x="5" y="13"/>
                  </a:lnTo>
                  <a:lnTo>
                    <a:pt x="4" y="20"/>
                  </a:lnTo>
                  <a:lnTo>
                    <a:pt x="3" y="27"/>
                  </a:lnTo>
                  <a:lnTo>
                    <a:pt x="2" y="34"/>
                  </a:lnTo>
                  <a:lnTo>
                    <a:pt x="1" y="42"/>
                  </a:lnTo>
                  <a:lnTo>
                    <a:pt x="0" y="49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1" name="Freeform 164"/>
            <p:cNvSpPr>
              <a:spLocks/>
            </p:cNvSpPr>
            <p:nvPr/>
          </p:nvSpPr>
          <p:spPr bwMode="auto">
            <a:xfrm>
              <a:off x="2667001" y="3817938"/>
              <a:ext cx="1490663" cy="2743200"/>
            </a:xfrm>
            <a:custGeom>
              <a:avLst/>
              <a:gdLst>
                <a:gd name="T0" fmla="*/ 2147483647 w 313"/>
                <a:gd name="T1" fmla="*/ 2147483647 h 576"/>
                <a:gd name="T2" fmla="*/ 2147483647 w 313"/>
                <a:gd name="T3" fmla="*/ 2147483647 h 576"/>
                <a:gd name="T4" fmla="*/ 2147483647 w 313"/>
                <a:gd name="T5" fmla="*/ 2147483647 h 576"/>
                <a:gd name="T6" fmla="*/ 2147483647 w 313"/>
                <a:gd name="T7" fmla="*/ 2147483647 h 576"/>
                <a:gd name="T8" fmla="*/ 2147483647 w 313"/>
                <a:gd name="T9" fmla="*/ 2147483647 h 576"/>
                <a:gd name="T10" fmla="*/ 2147483647 w 313"/>
                <a:gd name="T11" fmla="*/ 2147483647 h 576"/>
                <a:gd name="T12" fmla="*/ 2147483647 w 313"/>
                <a:gd name="T13" fmla="*/ 2147483647 h 576"/>
                <a:gd name="T14" fmla="*/ 2147483647 w 313"/>
                <a:gd name="T15" fmla="*/ 2147483647 h 576"/>
                <a:gd name="T16" fmla="*/ 2147483647 w 313"/>
                <a:gd name="T17" fmla="*/ 2147483647 h 576"/>
                <a:gd name="T18" fmla="*/ 2147483647 w 313"/>
                <a:gd name="T19" fmla="*/ 2147483647 h 576"/>
                <a:gd name="T20" fmla="*/ 2147483647 w 313"/>
                <a:gd name="T21" fmla="*/ 2147483647 h 576"/>
                <a:gd name="T22" fmla="*/ 2147483647 w 313"/>
                <a:gd name="T23" fmla="*/ 2147483647 h 576"/>
                <a:gd name="T24" fmla="*/ 2147483647 w 313"/>
                <a:gd name="T25" fmla="*/ 2147483647 h 576"/>
                <a:gd name="T26" fmla="*/ 2147483647 w 313"/>
                <a:gd name="T27" fmla="*/ 2147483647 h 576"/>
                <a:gd name="T28" fmla="*/ 2147483647 w 313"/>
                <a:gd name="T29" fmla="*/ 2147483647 h 576"/>
                <a:gd name="T30" fmla="*/ 2147483647 w 313"/>
                <a:gd name="T31" fmla="*/ 2147483647 h 576"/>
                <a:gd name="T32" fmla="*/ 2147483647 w 313"/>
                <a:gd name="T33" fmla="*/ 2147483647 h 576"/>
                <a:gd name="T34" fmla="*/ 2147483647 w 313"/>
                <a:gd name="T35" fmla="*/ 2147483647 h 576"/>
                <a:gd name="T36" fmla="*/ 2147483647 w 313"/>
                <a:gd name="T37" fmla="*/ 2147483647 h 576"/>
                <a:gd name="T38" fmla="*/ 2147483647 w 313"/>
                <a:gd name="T39" fmla="*/ 2147483647 h 576"/>
                <a:gd name="T40" fmla="*/ 2147483647 w 313"/>
                <a:gd name="T41" fmla="*/ 2147483647 h 576"/>
                <a:gd name="T42" fmla="*/ 2147483647 w 313"/>
                <a:gd name="T43" fmla="*/ 2147483647 h 576"/>
                <a:gd name="T44" fmla="*/ 2147483647 w 313"/>
                <a:gd name="T45" fmla="*/ 2147483647 h 576"/>
                <a:gd name="T46" fmla="*/ 2147483647 w 313"/>
                <a:gd name="T47" fmla="*/ 2147483647 h 576"/>
                <a:gd name="T48" fmla="*/ 2147483647 w 313"/>
                <a:gd name="T49" fmla="*/ 2147483647 h 576"/>
                <a:gd name="T50" fmla="*/ 2147483647 w 313"/>
                <a:gd name="T51" fmla="*/ 2147483647 h 576"/>
                <a:gd name="T52" fmla="*/ 2147483647 w 313"/>
                <a:gd name="T53" fmla="*/ 2147483647 h 576"/>
                <a:gd name="T54" fmla="*/ 2147483647 w 313"/>
                <a:gd name="T55" fmla="*/ 2147483647 h 576"/>
                <a:gd name="T56" fmla="*/ 2147483647 w 313"/>
                <a:gd name="T57" fmla="*/ 2147483647 h 576"/>
                <a:gd name="T58" fmla="*/ 2147483647 w 313"/>
                <a:gd name="T59" fmla="*/ 2147483647 h 576"/>
                <a:gd name="T60" fmla="*/ 2147483647 w 313"/>
                <a:gd name="T61" fmla="*/ 2147483647 h 576"/>
                <a:gd name="T62" fmla="*/ 2147483647 w 313"/>
                <a:gd name="T63" fmla="*/ 2147483647 h 576"/>
                <a:gd name="T64" fmla="*/ 2147483647 w 313"/>
                <a:gd name="T65" fmla="*/ 2147483647 h 576"/>
                <a:gd name="T66" fmla="*/ 2147483647 w 313"/>
                <a:gd name="T67" fmla="*/ 2147483647 h 576"/>
                <a:gd name="T68" fmla="*/ 2147483647 w 313"/>
                <a:gd name="T69" fmla="*/ 2147483647 h 576"/>
                <a:gd name="T70" fmla="*/ 2147483647 w 313"/>
                <a:gd name="T71" fmla="*/ 2147483647 h 576"/>
                <a:gd name="T72" fmla="*/ 2147483647 w 313"/>
                <a:gd name="T73" fmla="*/ 2147483647 h 576"/>
                <a:gd name="T74" fmla="*/ 2147483647 w 313"/>
                <a:gd name="T75" fmla="*/ 2147483647 h 576"/>
                <a:gd name="T76" fmla="*/ 2147483647 w 313"/>
                <a:gd name="T77" fmla="*/ 2147483647 h 576"/>
                <a:gd name="T78" fmla="*/ 2147483647 w 313"/>
                <a:gd name="T79" fmla="*/ 2147483647 h 576"/>
                <a:gd name="T80" fmla="*/ 2147483647 w 313"/>
                <a:gd name="T81" fmla="*/ 2147483647 h 576"/>
                <a:gd name="T82" fmla="*/ 2147483647 w 313"/>
                <a:gd name="T83" fmla="*/ 2147483647 h 576"/>
                <a:gd name="T84" fmla="*/ 2147483647 w 313"/>
                <a:gd name="T85" fmla="*/ 2147483647 h 576"/>
                <a:gd name="T86" fmla="*/ 2147483647 w 313"/>
                <a:gd name="T87" fmla="*/ 2147483647 h 576"/>
                <a:gd name="T88" fmla="*/ 2147483647 w 313"/>
                <a:gd name="T89" fmla="*/ 2147483647 h 576"/>
                <a:gd name="T90" fmla="*/ 2147483647 w 313"/>
                <a:gd name="T91" fmla="*/ 2147483647 h 576"/>
                <a:gd name="T92" fmla="*/ 2147483647 w 313"/>
                <a:gd name="T93" fmla="*/ 2147483647 h 576"/>
                <a:gd name="T94" fmla="*/ 2147483647 w 313"/>
                <a:gd name="T95" fmla="*/ 2147483647 h 576"/>
                <a:gd name="T96" fmla="*/ 2147483647 w 313"/>
                <a:gd name="T97" fmla="*/ 2147483647 h 576"/>
                <a:gd name="T98" fmla="*/ 2147483647 w 313"/>
                <a:gd name="T99" fmla="*/ 2147483647 h 576"/>
                <a:gd name="T100" fmla="*/ 2147483647 w 313"/>
                <a:gd name="T101" fmla="*/ 2147483647 h 576"/>
                <a:gd name="T102" fmla="*/ 2147483647 w 313"/>
                <a:gd name="T103" fmla="*/ 2147483647 h 576"/>
                <a:gd name="T104" fmla="*/ 2147483647 w 313"/>
                <a:gd name="T105" fmla="*/ 0 h 57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3"/>
                <a:gd name="T160" fmla="*/ 0 h 576"/>
                <a:gd name="T161" fmla="*/ 313 w 313"/>
                <a:gd name="T162" fmla="*/ 576 h 57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3" h="576">
                  <a:moveTo>
                    <a:pt x="0" y="576"/>
                  </a:moveTo>
                  <a:lnTo>
                    <a:pt x="2" y="565"/>
                  </a:lnTo>
                  <a:lnTo>
                    <a:pt x="4" y="554"/>
                  </a:lnTo>
                  <a:lnTo>
                    <a:pt x="6" y="544"/>
                  </a:lnTo>
                  <a:lnTo>
                    <a:pt x="8" y="534"/>
                  </a:lnTo>
                  <a:lnTo>
                    <a:pt x="10" y="525"/>
                  </a:lnTo>
                  <a:lnTo>
                    <a:pt x="12" y="517"/>
                  </a:lnTo>
                  <a:lnTo>
                    <a:pt x="14" y="510"/>
                  </a:lnTo>
                  <a:lnTo>
                    <a:pt x="16" y="502"/>
                  </a:lnTo>
                  <a:lnTo>
                    <a:pt x="18" y="495"/>
                  </a:lnTo>
                  <a:lnTo>
                    <a:pt x="20" y="489"/>
                  </a:lnTo>
                  <a:lnTo>
                    <a:pt x="22" y="483"/>
                  </a:lnTo>
                  <a:lnTo>
                    <a:pt x="24" y="477"/>
                  </a:lnTo>
                  <a:lnTo>
                    <a:pt x="26" y="471"/>
                  </a:lnTo>
                  <a:lnTo>
                    <a:pt x="28" y="466"/>
                  </a:lnTo>
                  <a:lnTo>
                    <a:pt x="30" y="461"/>
                  </a:lnTo>
                  <a:lnTo>
                    <a:pt x="32" y="456"/>
                  </a:lnTo>
                  <a:lnTo>
                    <a:pt x="34" y="451"/>
                  </a:lnTo>
                  <a:lnTo>
                    <a:pt x="36" y="447"/>
                  </a:lnTo>
                  <a:lnTo>
                    <a:pt x="38" y="443"/>
                  </a:lnTo>
                  <a:lnTo>
                    <a:pt x="40" y="439"/>
                  </a:lnTo>
                  <a:lnTo>
                    <a:pt x="42" y="435"/>
                  </a:lnTo>
                  <a:lnTo>
                    <a:pt x="44" y="431"/>
                  </a:lnTo>
                  <a:lnTo>
                    <a:pt x="46" y="427"/>
                  </a:lnTo>
                  <a:lnTo>
                    <a:pt x="48" y="424"/>
                  </a:lnTo>
                  <a:lnTo>
                    <a:pt x="50" y="420"/>
                  </a:lnTo>
                  <a:lnTo>
                    <a:pt x="52" y="417"/>
                  </a:lnTo>
                  <a:lnTo>
                    <a:pt x="54" y="414"/>
                  </a:lnTo>
                  <a:lnTo>
                    <a:pt x="56" y="411"/>
                  </a:lnTo>
                  <a:lnTo>
                    <a:pt x="58" y="408"/>
                  </a:lnTo>
                  <a:lnTo>
                    <a:pt x="60" y="405"/>
                  </a:lnTo>
                  <a:lnTo>
                    <a:pt x="62" y="402"/>
                  </a:lnTo>
                  <a:lnTo>
                    <a:pt x="64" y="399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70" y="391"/>
                  </a:lnTo>
                  <a:lnTo>
                    <a:pt x="72" y="389"/>
                  </a:lnTo>
                  <a:lnTo>
                    <a:pt x="74" y="386"/>
                  </a:lnTo>
                  <a:lnTo>
                    <a:pt x="76" y="384"/>
                  </a:lnTo>
                  <a:lnTo>
                    <a:pt x="78" y="381"/>
                  </a:lnTo>
                  <a:lnTo>
                    <a:pt x="80" y="379"/>
                  </a:lnTo>
                  <a:lnTo>
                    <a:pt x="82" y="377"/>
                  </a:lnTo>
                  <a:lnTo>
                    <a:pt x="84" y="375"/>
                  </a:lnTo>
                  <a:lnTo>
                    <a:pt x="86" y="372"/>
                  </a:lnTo>
                  <a:lnTo>
                    <a:pt x="88" y="370"/>
                  </a:lnTo>
                  <a:lnTo>
                    <a:pt x="90" y="368"/>
                  </a:lnTo>
                  <a:lnTo>
                    <a:pt x="92" y="366"/>
                  </a:lnTo>
                  <a:lnTo>
                    <a:pt x="94" y="364"/>
                  </a:lnTo>
                  <a:lnTo>
                    <a:pt x="96" y="362"/>
                  </a:lnTo>
                  <a:lnTo>
                    <a:pt x="98" y="360"/>
                  </a:lnTo>
                  <a:lnTo>
                    <a:pt x="100" y="358"/>
                  </a:lnTo>
                  <a:lnTo>
                    <a:pt x="102" y="356"/>
                  </a:lnTo>
                  <a:lnTo>
                    <a:pt x="104" y="354"/>
                  </a:lnTo>
                  <a:lnTo>
                    <a:pt x="106" y="353"/>
                  </a:lnTo>
                  <a:lnTo>
                    <a:pt x="108" y="351"/>
                  </a:lnTo>
                  <a:lnTo>
                    <a:pt x="110" y="349"/>
                  </a:lnTo>
                  <a:lnTo>
                    <a:pt x="112" y="347"/>
                  </a:lnTo>
                  <a:lnTo>
                    <a:pt x="114" y="345"/>
                  </a:lnTo>
                  <a:lnTo>
                    <a:pt x="116" y="344"/>
                  </a:lnTo>
                  <a:lnTo>
                    <a:pt x="118" y="342"/>
                  </a:lnTo>
                  <a:lnTo>
                    <a:pt x="120" y="340"/>
                  </a:lnTo>
                  <a:lnTo>
                    <a:pt x="122" y="338"/>
                  </a:lnTo>
                  <a:lnTo>
                    <a:pt x="124" y="337"/>
                  </a:lnTo>
                  <a:lnTo>
                    <a:pt x="126" y="335"/>
                  </a:lnTo>
                  <a:lnTo>
                    <a:pt x="128" y="333"/>
                  </a:lnTo>
                  <a:lnTo>
                    <a:pt x="130" y="332"/>
                  </a:lnTo>
                  <a:lnTo>
                    <a:pt x="132" y="330"/>
                  </a:lnTo>
                  <a:lnTo>
                    <a:pt x="134" y="328"/>
                  </a:lnTo>
                  <a:lnTo>
                    <a:pt x="136" y="327"/>
                  </a:lnTo>
                  <a:lnTo>
                    <a:pt x="138" y="325"/>
                  </a:lnTo>
                  <a:lnTo>
                    <a:pt x="140" y="323"/>
                  </a:lnTo>
                  <a:lnTo>
                    <a:pt x="142" y="322"/>
                  </a:lnTo>
                  <a:lnTo>
                    <a:pt x="144" y="320"/>
                  </a:lnTo>
                  <a:lnTo>
                    <a:pt x="146" y="319"/>
                  </a:lnTo>
                  <a:lnTo>
                    <a:pt x="148" y="317"/>
                  </a:lnTo>
                  <a:lnTo>
                    <a:pt x="150" y="315"/>
                  </a:lnTo>
                  <a:lnTo>
                    <a:pt x="152" y="314"/>
                  </a:lnTo>
                  <a:lnTo>
                    <a:pt x="154" y="312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0" y="307"/>
                  </a:lnTo>
                  <a:lnTo>
                    <a:pt x="162" y="306"/>
                  </a:lnTo>
                  <a:lnTo>
                    <a:pt x="164" y="304"/>
                  </a:lnTo>
                  <a:lnTo>
                    <a:pt x="166" y="303"/>
                  </a:lnTo>
                  <a:lnTo>
                    <a:pt x="168" y="301"/>
                  </a:lnTo>
                  <a:lnTo>
                    <a:pt x="170" y="299"/>
                  </a:lnTo>
                  <a:lnTo>
                    <a:pt x="172" y="298"/>
                  </a:lnTo>
                  <a:lnTo>
                    <a:pt x="174" y="296"/>
                  </a:lnTo>
                  <a:lnTo>
                    <a:pt x="176" y="294"/>
                  </a:lnTo>
                  <a:lnTo>
                    <a:pt x="178" y="293"/>
                  </a:lnTo>
                  <a:lnTo>
                    <a:pt x="180" y="291"/>
                  </a:lnTo>
                  <a:lnTo>
                    <a:pt x="182" y="289"/>
                  </a:lnTo>
                  <a:lnTo>
                    <a:pt x="184" y="288"/>
                  </a:lnTo>
                  <a:lnTo>
                    <a:pt x="186" y="286"/>
                  </a:lnTo>
                  <a:lnTo>
                    <a:pt x="188" y="284"/>
                  </a:lnTo>
                  <a:lnTo>
                    <a:pt x="190" y="282"/>
                  </a:lnTo>
                  <a:lnTo>
                    <a:pt x="192" y="281"/>
                  </a:lnTo>
                  <a:lnTo>
                    <a:pt x="194" y="279"/>
                  </a:lnTo>
                  <a:lnTo>
                    <a:pt x="196" y="277"/>
                  </a:lnTo>
                  <a:lnTo>
                    <a:pt x="198" y="275"/>
                  </a:lnTo>
                  <a:lnTo>
                    <a:pt x="200" y="273"/>
                  </a:lnTo>
                  <a:lnTo>
                    <a:pt x="202" y="272"/>
                  </a:lnTo>
                  <a:lnTo>
                    <a:pt x="204" y="270"/>
                  </a:lnTo>
                  <a:lnTo>
                    <a:pt x="206" y="268"/>
                  </a:lnTo>
                  <a:lnTo>
                    <a:pt x="208" y="266"/>
                  </a:lnTo>
                  <a:lnTo>
                    <a:pt x="210" y="264"/>
                  </a:lnTo>
                  <a:lnTo>
                    <a:pt x="212" y="262"/>
                  </a:lnTo>
                  <a:lnTo>
                    <a:pt x="214" y="260"/>
                  </a:lnTo>
                  <a:lnTo>
                    <a:pt x="216" y="258"/>
                  </a:lnTo>
                  <a:lnTo>
                    <a:pt x="218" y="256"/>
                  </a:lnTo>
                  <a:lnTo>
                    <a:pt x="220" y="254"/>
                  </a:lnTo>
                  <a:lnTo>
                    <a:pt x="222" y="251"/>
                  </a:lnTo>
                  <a:lnTo>
                    <a:pt x="224" y="249"/>
                  </a:lnTo>
                  <a:lnTo>
                    <a:pt x="226" y="247"/>
                  </a:lnTo>
                  <a:lnTo>
                    <a:pt x="228" y="245"/>
                  </a:lnTo>
                  <a:lnTo>
                    <a:pt x="230" y="242"/>
                  </a:lnTo>
                  <a:lnTo>
                    <a:pt x="232" y="240"/>
                  </a:lnTo>
                  <a:lnTo>
                    <a:pt x="234" y="237"/>
                  </a:lnTo>
                  <a:lnTo>
                    <a:pt x="236" y="235"/>
                  </a:lnTo>
                  <a:lnTo>
                    <a:pt x="238" y="232"/>
                  </a:lnTo>
                  <a:lnTo>
                    <a:pt x="240" y="230"/>
                  </a:lnTo>
                  <a:lnTo>
                    <a:pt x="242" y="227"/>
                  </a:lnTo>
                  <a:lnTo>
                    <a:pt x="244" y="224"/>
                  </a:lnTo>
                  <a:lnTo>
                    <a:pt x="246" y="221"/>
                  </a:lnTo>
                  <a:lnTo>
                    <a:pt x="248" y="218"/>
                  </a:lnTo>
                  <a:lnTo>
                    <a:pt x="250" y="215"/>
                  </a:lnTo>
                  <a:lnTo>
                    <a:pt x="252" y="212"/>
                  </a:lnTo>
                  <a:lnTo>
                    <a:pt x="254" y="209"/>
                  </a:lnTo>
                  <a:lnTo>
                    <a:pt x="256" y="206"/>
                  </a:lnTo>
                  <a:lnTo>
                    <a:pt x="258" y="202"/>
                  </a:lnTo>
                  <a:lnTo>
                    <a:pt x="260" y="199"/>
                  </a:lnTo>
                  <a:lnTo>
                    <a:pt x="262" y="195"/>
                  </a:lnTo>
                  <a:lnTo>
                    <a:pt x="264" y="191"/>
                  </a:lnTo>
                  <a:lnTo>
                    <a:pt x="266" y="187"/>
                  </a:lnTo>
                  <a:lnTo>
                    <a:pt x="268" y="183"/>
                  </a:lnTo>
                  <a:lnTo>
                    <a:pt x="270" y="179"/>
                  </a:lnTo>
                  <a:lnTo>
                    <a:pt x="272" y="175"/>
                  </a:lnTo>
                  <a:lnTo>
                    <a:pt x="274" y="170"/>
                  </a:lnTo>
                  <a:lnTo>
                    <a:pt x="276" y="165"/>
                  </a:lnTo>
                  <a:lnTo>
                    <a:pt x="278" y="160"/>
                  </a:lnTo>
                  <a:lnTo>
                    <a:pt x="280" y="155"/>
                  </a:lnTo>
                  <a:lnTo>
                    <a:pt x="282" y="149"/>
                  </a:lnTo>
                  <a:lnTo>
                    <a:pt x="284" y="143"/>
                  </a:lnTo>
                  <a:lnTo>
                    <a:pt x="286" y="137"/>
                  </a:lnTo>
                  <a:lnTo>
                    <a:pt x="288" y="131"/>
                  </a:lnTo>
                  <a:lnTo>
                    <a:pt x="290" y="124"/>
                  </a:lnTo>
                  <a:lnTo>
                    <a:pt x="292" y="116"/>
                  </a:lnTo>
                  <a:lnTo>
                    <a:pt x="294" y="109"/>
                  </a:lnTo>
                  <a:lnTo>
                    <a:pt x="296" y="101"/>
                  </a:lnTo>
                  <a:lnTo>
                    <a:pt x="298" y="92"/>
                  </a:lnTo>
                  <a:lnTo>
                    <a:pt x="300" y="82"/>
                  </a:lnTo>
                  <a:lnTo>
                    <a:pt x="302" y="72"/>
                  </a:lnTo>
                  <a:lnTo>
                    <a:pt x="304" y="61"/>
                  </a:lnTo>
                  <a:lnTo>
                    <a:pt x="306" y="50"/>
                  </a:lnTo>
                  <a:lnTo>
                    <a:pt x="308" y="37"/>
                  </a:lnTo>
                  <a:lnTo>
                    <a:pt x="310" y="23"/>
                  </a:lnTo>
                  <a:lnTo>
                    <a:pt x="311" y="16"/>
                  </a:lnTo>
                  <a:lnTo>
                    <a:pt x="312" y="8"/>
                  </a:lnTo>
                  <a:lnTo>
                    <a:pt x="313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9" name="Group 186"/>
          <p:cNvGrpSpPr>
            <a:grpSpLocks/>
          </p:cNvGrpSpPr>
          <p:nvPr/>
        </p:nvGrpSpPr>
        <p:grpSpPr bwMode="auto">
          <a:xfrm>
            <a:off x="4543425" y="3813175"/>
            <a:ext cx="1524000" cy="2976563"/>
            <a:chOff x="4543426" y="3813175"/>
            <a:chExt cx="1524000" cy="2976563"/>
          </a:xfrm>
        </p:grpSpPr>
        <p:sp>
          <p:nvSpPr>
            <p:cNvPr id="5158" name="Freeform 165"/>
            <p:cNvSpPr>
              <a:spLocks/>
            </p:cNvSpPr>
            <p:nvPr/>
          </p:nvSpPr>
          <p:spPr bwMode="auto">
            <a:xfrm>
              <a:off x="4543426" y="6561138"/>
              <a:ext cx="33338" cy="228600"/>
            </a:xfrm>
            <a:custGeom>
              <a:avLst/>
              <a:gdLst>
                <a:gd name="T0" fmla="*/ 2147483647 w 7"/>
                <a:gd name="T1" fmla="*/ 0 h 48"/>
                <a:gd name="T2" fmla="*/ 2147483647 w 7"/>
                <a:gd name="T3" fmla="*/ 2147483647 h 48"/>
                <a:gd name="T4" fmla="*/ 2147483647 w 7"/>
                <a:gd name="T5" fmla="*/ 2147483647 h 48"/>
                <a:gd name="T6" fmla="*/ 2147483647 w 7"/>
                <a:gd name="T7" fmla="*/ 2147483647 h 48"/>
                <a:gd name="T8" fmla="*/ 2147483647 w 7"/>
                <a:gd name="T9" fmla="*/ 2147483647 h 48"/>
                <a:gd name="T10" fmla="*/ 2147483647 w 7"/>
                <a:gd name="T11" fmla="*/ 2147483647 h 48"/>
                <a:gd name="T12" fmla="*/ 2147483647 w 7"/>
                <a:gd name="T13" fmla="*/ 2147483647 h 48"/>
                <a:gd name="T14" fmla="*/ 0 w 7"/>
                <a:gd name="T15" fmla="*/ 2147483647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"/>
                <a:gd name="T25" fmla="*/ 0 h 48"/>
                <a:gd name="T26" fmla="*/ 7 w 7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" h="48">
                  <a:moveTo>
                    <a:pt x="7" y="0"/>
                  </a:moveTo>
                  <a:lnTo>
                    <a:pt x="6" y="6"/>
                  </a:lnTo>
                  <a:lnTo>
                    <a:pt x="5" y="12"/>
                  </a:lnTo>
                  <a:lnTo>
                    <a:pt x="4" y="19"/>
                  </a:lnTo>
                  <a:lnTo>
                    <a:pt x="3" y="26"/>
                  </a:lnTo>
                  <a:lnTo>
                    <a:pt x="2" y="33"/>
                  </a:lnTo>
                  <a:lnTo>
                    <a:pt x="1" y="41"/>
                  </a:lnTo>
                  <a:lnTo>
                    <a:pt x="0" y="48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9" name="Freeform 166"/>
            <p:cNvSpPr>
              <a:spLocks/>
            </p:cNvSpPr>
            <p:nvPr/>
          </p:nvSpPr>
          <p:spPr bwMode="auto">
            <a:xfrm>
              <a:off x="4576763" y="3813175"/>
              <a:ext cx="1490663" cy="2747963"/>
            </a:xfrm>
            <a:custGeom>
              <a:avLst/>
              <a:gdLst>
                <a:gd name="T0" fmla="*/ 2147483647 w 313"/>
                <a:gd name="T1" fmla="*/ 2147483647 h 577"/>
                <a:gd name="T2" fmla="*/ 2147483647 w 313"/>
                <a:gd name="T3" fmla="*/ 2147483647 h 577"/>
                <a:gd name="T4" fmla="*/ 2147483647 w 313"/>
                <a:gd name="T5" fmla="*/ 2147483647 h 577"/>
                <a:gd name="T6" fmla="*/ 2147483647 w 313"/>
                <a:gd name="T7" fmla="*/ 2147483647 h 577"/>
                <a:gd name="T8" fmla="*/ 2147483647 w 313"/>
                <a:gd name="T9" fmla="*/ 2147483647 h 577"/>
                <a:gd name="T10" fmla="*/ 2147483647 w 313"/>
                <a:gd name="T11" fmla="*/ 2147483647 h 577"/>
                <a:gd name="T12" fmla="*/ 2147483647 w 313"/>
                <a:gd name="T13" fmla="*/ 2147483647 h 577"/>
                <a:gd name="T14" fmla="*/ 2147483647 w 313"/>
                <a:gd name="T15" fmla="*/ 2147483647 h 577"/>
                <a:gd name="T16" fmla="*/ 2147483647 w 313"/>
                <a:gd name="T17" fmla="*/ 2147483647 h 577"/>
                <a:gd name="T18" fmla="*/ 2147483647 w 313"/>
                <a:gd name="T19" fmla="*/ 2147483647 h 577"/>
                <a:gd name="T20" fmla="*/ 2147483647 w 313"/>
                <a:gd name="T21" fmla="*/ 2147483647 h 577"/>
                <a:gd name="T22" fmla="*/ 2147483647 w 313"/>
                <a:gd name="T23" fmla="*/ 2147483647 h 577"/>
                <a:gd name="T24" fmla="*/ 2147483647 w 313"/>
                <a:gd name="T25" fmla="*/ 2147483647 h 577"/>
                <a:gd name="T26" fmla="*/ 2147483647 w 313"/>
                <a:gd name="T27" fmla="*/ 2147483647 h 577"/>
                <a:gd name="T28" fmla="*/ 2147483647 w 313"/>
                <a:gd name="T29" fmla="*/ 2147483647 h 577"/>
                <a:gd name="T30" fmla="*/ 2147483647 w 313"/>
                <a:gd name="T31" fmla="*/ 2147483647 h 577"/>
                <a:gd name="T32" fmla="*/ 2147483647 w 313"/>
                <a:gd name="T33" fmla="*/ 2147483647 h 577"/>
                <a:gd name="T34" fmla="*/ 2147483647 w 313"/>
                <a:gd name="T35" fmla="*/ 2147483647 h 577"/>
                <a:gd name="T36" fmla="*/ 2147483647 w 313"/>
                <a:gd name="T37" fmla="*/ 2147483647 h 577"/>
                <a:gd name="T38" fmla="*/ 2147483647 w 313"/>
                <a:gd name="T39" fmla="*/ 2147483647 h 577"/>
                <a:gd name="T40" fmla="*/ 2147483647 w 313"/>
                <a:gd name="T41" fmla="*/ 2147483647 h 577"/>
                <a:gd name="T42" fmla="*/ 2147483647 w 313"/>
                <a:gd name="T43" fmla="*/ 2147483647 h 577"/>
                <a:gd name="T44" fmla="*/ 2147483647 w 313"/>
                <a:gd name="T45" fmla="*/ 2147483647 h 577"/>
                <a:gd name="T46" fmla="*/ 2147483647 w 313"/>
                <a:gd name="T47" fmla="*/ 2147483647 h 577"/>
                <a:gd name="T48" fmla="*/ 2147483647 w 313"/>
                <a:gd name="T49" fmla="*/ 2147483647 h 577"/>
                <a:gd name="T50" fmla="*/ 2147483647 w 313"/>
                <a:gd name="T51" fmla="*/ 2147483647 h 577"/>
                <a:gd name="T52" fmla="*/ 2147483647 w 313"/>
                <a:gd name="T53" fmla="*/ 2147483647 h 577"/>
                <a:gd name="T54" fmla="*/ 2147483647 w 313"/>
                <a:gd name="T55" fmla="*/ 2147483647 h 577"/>
                <a:gd name="T56" fmla="*/ 2147483647 w 313"/>
                <a:gd name="T57" fmla="*/ 2147483647 h 577"/>
                <a:gd name="T58" fmla="*/ 2147483647 w 313"/>
                <a:gd name="T59" fmla="*/ 2147483647 h 577"/>
                <a:gd name="T60" fmla="*/ 2147483647 w 313"/>
                <a:gd name="T61" fmla="*/ 2147483647 h 577"/>
                <a:gd name="T62" fmla="*/ 2147483647 w 313"/>
                <a:gd name="T63" fmla="*/ 2147483647 h 577"/>
                <a:gd name="T64" fmla="*/ 2147483647 w 313"/>
                <a:gd name="T65" fmla="*/ 2147483647 h 577"/>
                <a:gd name="T66" fmla="*/ 2147483647 w 313"/>
                <a:gd name="T67" fmla="*/ 2147483647 h 577"/>
                <a:gd name="T68" fmla="*/ 2147483647 w 313"/>
                <a:gd name="T69" fmla="*/ 2147483647 h 577"/>
                <a:gd name="T70" fmla="*/ 2147483647 w 313"/>
                <a:gd name="T71" fmla="*/ 2147483647 h 577"/>
                <a:gd name="T72" fmla="*/ 2147483647 w 313"/>
                <a:gd name="T73" fmla="*/ 2147483647 h 577"/>
                <a:gd name="T74" fmla="*/ 2147483647 w 313"/>
                <a:gd name="T75" fmla="*/ 2147483647 h 577"/>
                <a:gd name="T76" fmla="*/ 2147483647 w 313"/>
                <a:gd name="T77" fmla="*/ 2147483647 h 577"/>
                <a:gd name="T78" fmla="*/ 2147483647 w 313"/>
                <a:gd name="T79" fmla="*/ 2147483647 h 577"/>
                <a:gd name="T80" fmla="*/ 2147483647 w 313"/>
                <a:gd name="T81" fmla="*/ 2147483647 h 577"/>
                <a:gd name="T82" fmla="*/ 2147483647 w 313"/>
                <a:gd name="T83" fmla="*/ 2147483647 h 577"/>
                <a:gd name="T84" fmla="*/ 2147483647 w 313"/>
                <a:gd name="T85" fmla="*/ 2147483647 h 577"/>
                <a:gd name="T86" fmla="*/ 2147483647 w 313"/>
                <a:gd name="T87" fmla="*/ 2147483647 h 577"/>
                <a:gd name="T88" fmla="*/ 2147483647 w 313"/>
                <a:gd name="T89" fmla="*/ 2147483647 h 577"/>
                <a:gd name="T90" fmla="*/ 2147483647 w 313"/>
                <a:gd name="T91" fmla="*/ 2147483647 h 577"/>
                <a:gd name="T92" fmla="*/ 2147483647 w 313"/>
                <a:gd name="T93" fmla="*/ 2147483647 h 577"/>
                <a:gd name="T94" fmla="*/ 2147483647 w 313"/>
                <a:gd name="T95" fmla="*/ 2147483647 h 577"/>
                <a:gd name="T96" fmla="*/ 2147483647 w 313"/>
                <a:gd name="T97" fmla="*/ 2147483647 h 577"/>
                <a:gd name="T98" fmla="*/ 2147483647 w 313"/>
                <a:gd name="T99" fmla="*/ 2147483647 h 577"/>
                <a:gd name="T100" fmla="*/ 2147483647 w 313"/>
                <a:gd name="T101" fmla="*/ 2147483647 h 577"/>
                <a:gd name="T102" fmla="*/ 2147483647 w 313"/>
                <a:gd name="T103" fmla="*/ 2147483647 h 577"/>
                <a:gd name="T104" fmla="*/ 2147483647 w 313"/>
                <a:gd name="T105" fmla="*/ 0 h 5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3"/>
                <a:gd name="T160" fmla="*/ 0 h 577"/>
                <a:gd name="T161" fmla="*/ 313 w 313"/>
                <a:gd name="T162" fmla="*/ 577 h 5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3" h="577">
                  <a:moveTo>
                    <a:pt x="0" y="577"/>
                  </a:moveTo>
                  <a:lnTo>
                    <a:pt x="2" y="565"/>
                  </a:lnTo>
                  <a:lnTo>
                    <a:pt x="4" y="554"/>
                  </a:lnTo>
                  <a:lnTo>
                    <a:pt x="6" y="544"/>
                  </a:lnTo>
                  <a:lnTo>
                    <a:pt x="8" y="535"/>
                  </a:lnTo>
                  <a:lnTo>
                    <a:pt x="10" y="526"/>
                  </a:lnTo>
                  <a:lnTo>
                    <a:pt x="12" y="518"/>
                  </a:lnTo>
                  <a:lnTo>
                    <a:pt x="14" y="510"/>
                  </a:lnTo>
                  <a:lnTo>
                    <a:pt x="16" y="503"/>
                  </a:lnTo>
                  <a:lnTo>
                    <a:pt x="18" y="496"/>
                  </a:lnTo>
                  <a:lnTo>
                    <a:pt x="20" y="489"/>
                  </a:lnTo>
                  <a:lnTo>
                    <a:pt x="22" y="483"/>
                  </a:lnTo>
                  <a:lnTo>
                    <a:pt x="24" y="477"/>
                  </a:lnTo>
                  <a:lnTo>
                    <a:pt x="26" y="472"/>
                  </a:lnTo>
                  <a:lnTo>
                    <a:pt x="28" y="467"/>
                  </a:lnTo>
                  <a:lnTo>
                    <a:pt x="30" y="462"/>
                  </a:lnTo>
                  <a:lnTo>
                    <a:pt x="32" y="457"/>
                  </a:lnTo>
                  <a:lnTo>
                    <a:pt x="34" y="452"/>
                  </a:lnTo>
                  <a:lnTo>
                    <a:pt x="36" y="448"/>
                  </a:lnTo>
                  <a:lnTo>
                    <a:pt x="38" y="443"/>
                  </a:lnTo>
                  <a:lnTo>
                    <a:pt x="40" y="439"/>
                  </a:lnTo>
                  <a:lnTo>
                    <a:pt x="42" y="435"/>
                  </a:lnTo>
                  <a:lnTo>
                    <a:pt x="44" y="432"/>
                  </a:lnTo>
                  <a:lnTo>
                    <a:pt x="46" y="428"/>
                  </a:lnTo>
                  <a:lnTo>
                    <a:pt x="48" y="424"/>
                  </a:lnTo>
                  <a:lnTo>
                    <a:pt x="50" y="421"/>
                  </a:lnTo>
                  <a:lnTo>
                    <a:pt x="52" y="418"/>
                  </a:lnTo>
                  <a:lnTo>
                    <a:pt x="54" y="415"/>
                  </a:lnTo>
                  <a:lnTo>
                    <a:pt x="56" y="411"/>
                  </a:lnTo>
                  <a:lnTo>
                    <a:pt x="58" y="408"/>
                  </a:lnTo>
                  <a:lnTo>
                    <a:pt x="60" y="405"/>
                  </a:lnTo>
                  <a:lnTo>
                    <a:pt x="62" y="403"/>
                  </a:lnTo>
                  <a:lnTo>
                    <a:pt x="64" y="400"/>
                  </a:lnTo>
                  <a:lnTo>
                    <a:pt x="66" y="397"/>
                  </a:lnTo>
                  <a:lnTo>
                    <a:pt x="68" y="395"/>
                  </a:lnTo>
                  <a:lnTo>
                    <a:pt x="70" y="392"/>
                  </a:lnTo>
                  <a:lnTo>
                    <a:pt x="72" y="389"/>
                  </a:lnTo>
                  <a:lnTo>
                    <a:pt x="74" y="387"/>
                  </a:lnTo>
                  <a:lnTo>
                    <a:pt x="76" y="385"/>
                  </a:lnTo>
                  <a:lnTo>
                    <a:pt x="78" y="382"/>
                  </a:lnTo>
                  <a:lnTo>
                    <a:pt x="80" y="380"/>
                  </a:lnTo>
                  <a:lnTo>
                    <a:pt x="82" y="378"/>
                  </a:lnTo>
                  <a:lnTo>
                    <a:pt x="84" y="376"/>
                  </a:lnTo>
                  <a:lnTo>
                    <a:pt x="86" y="373"/>
                  </a:lnTo>
                  <a:lnTo>
                    <a:pt x="88" y="371"/>
                  </a:lnTo>
                  <a:lnTo>
                    <a:pt x="90" y="369"/>
                  </a:lnTo>
                  <a:lnTo>
                    <a:pt x="92" y="367"/>
                  </a:lnTo>
                  <a:lnTo>
                    <a:pt x="94" y="365"/>
                  </a:lnTo>
                  <a:lnTo>
                    <a:pt x="96" y="363"/>
                  </a:lnTo>
                  <a:lnTo>
                    <a:pt x="98" y="361"/>
                  </a:lnTo>
                  <a:lnTo>
                    <a:pt x="100" y="359"/>
                  </a:lnTo>
                  <a:lnTo>
                    <a:pt x="102" y="357"/>
                  </a:lnTo>
                  <a:lnTo>
                    <a:pt x="104" y="355"/>
                  </a:lnTo>
                  <a:lnTo>
                    <a:pt x="106" y="354"/>
                  </a:lnTo>
                  <a:lnTo>
                    <a:pt x="108" y="352"/>
                  </a:lnTo>
                  <a:lnTo>
                    <a:pt x="110" y="350"/>
                  </a:lnTo>
                  <a:lnTo>
                    <a:pt x="112" y="348"/>
                  </a:lnTo>
                  <a:lnTo>
                    <a:pt x="114" y="346"/>
                  </a:lnTo>
                  <a:lnTo>
                    <a:pt x="116" y="345"/>
                  </a:lnTo>
                  <a:lnTo>
                    <a:pt x="118" y="343"/>
                  </a:lnTo>
                  <a:lnTo>
                    <a:pt x="120" y="341"/>
                  </a:lnTo>
                  <a:lnTo>
                    <a:pt x="122" y="339"/>
                  </a:lnTo>
                  <a:lnTo>
                    <a:pt x="124" y="338"/>
                  </a:lnTo>
                  <a:lnTo>
                    <a:pt x="126" y="336"/>
                  </a:lnTo>
                  <a:lnTo>
                    <a:pt x="128" y="334"/>
                  </a:lnTo>
                  <a:lnTo>
                    <a:pt x="130" y="333"/>
                  </a:lnTo>
                  <a:lnTo>
                    <a:pt x="132" y="331"/>
                  </a:lnTo>
                  <a:lnTo>
                    <a:pt x="134" y="329"/>
                  </a:lnTo>
                  <a:lnTo>
                    <a:pt x="136" y="328"/>
                  </a:lnTo>
                  <a:lnTo>
                    <a:pt x="138" y="326"/>
                  </a:lnTo>
                  <a:lnTo>
                    <a:pt x="140" y="324"/>
                  </a:lnTo>
                  <a:lnTo>
                    <a:pt x="142" y="323"/>
                  </a:lnTo>
                  <a:lnTo>
                    <a:pt x="144" y="321"/>
                  </a:lnTo>
                  <a:lnTo>
                    <a:pt x="146" y="320"/>
                  </a:lnTo>
                  <a:lnTo>
                    <a:pt x="148" y="318"/>
                  </a:lnTo>
                  <a:lnTo>
                    <a:pt x="150" y="316"/>
                  </a:lnTo>
                  <a:lnTo>
                    <a:pt x="152" y="315"/>
                  </a:lnTo>
                  <a:lnTo>
                    <a:pt x="154" y="313"/>
                  </a:lnTo>
                  <a:lnTo>
                    <a:pt x="156" y="311"/>
                  </a:lnTo>
                  <a:lnTo>
                    <a:pt x="158" y="310"/>
                  </a:lnTo>
                  <a:lnTo>
                    <a:pt x="160" y="308"/>
                  </a:lnTo>
                  <a:lnTo>
                    <a:pt x="162" y="307"/>
                  </a:lnTo>
                  <a:lnTo>
                    <a:pt x="164" y="305"/>
                  </a:lnTo>
                  <a:lnTo>
                    <a:pt x="166" y="303"/>
                  </a:lnTo>
                  <a:lnTo>
                    <a:pt x="168" y="302"/>
                  </a:lnTo>
                  <a:lnTo>
                    <a:pt x="170" y="300"/>
                  </a:lnTo>
                  <a:lnTo>
                    <a:pt x="172" y="298"/>
                  </a:lnTo>
                  <a:lnTo>
                    <a:pt x="174" y="297"/>
                  </a:lnTo>
                  <a:lnTo>
                    <a:pt x="176" y="295"/>
                  </a:lnTo>
                  <a:lnTo>
                    <a:pt x="178" y="294"/>
                  </a:lnTo>
                  <a:lnTo>
                    <a:pt x="180" y="292"/>
                  </a:lnTo>
                  <a:lnTo>
                    <a:pt x="182" y="290"/>
                  </a:lnTo>
                  <a:lnTo>
                    <a:pt x="184" y="288"/>
                  </a:lnTo>
                  <a:lnTo>
                    <a:pt x="186" y="287"/>
                  </a:lnTo>
                  <a:lnTo>
                    <a:pt x="188" y="285"/>
                  </a:lnTo>
                  <a:lnTo>
                    <a:pt x="190" y="283"/>
                  </a:lnTo>
                  <a:lnTo>
                    <a:pt x="192" y="281"/>
                  </a:lnTo>
                  <a:lnTo>
                    <a:pt x="194" y="280"/>
                  </a:lnTo>
                  <a:lnTo>
                    <a:pt x="196" y="278"/>
                  </a:lnTo>
                  <a:lnTo>
                    <a:pt x="198" y="276"/>
                  </a:lnTo>
                  <a:lnTo>
                    <a:pt x="200" y="274"/>
                  </a:lnTo>
                  <a:lnTo>
                    <a:pt x="202" y="272"/>
                  </a:lnTo>
                  <a:lnTo>
                    <a:pt x="204" y="271"/>
                  </a:lnTo>
                  <a:lnTo>
                    <a:pt x="206" y="269"/>
                  </a:lnTo>
                  <a:lnTo>
                    <a:pt x="208" y="267"/>
                  </a:lnTo>
                  <a:lnTo>
                    <a:pt x="210" y="265"/>
                  </a:lnTo>
                  <a:lnTo>
                    <a:pt x="212" y="263"/>
                  </a:lnTo>
                  <a:lnTo>
                    <a:pt x="214" y="261"/>
                  </a:lnTo>
                  <a:lnTo>
                    <a:pt x="216" y="259"/>
                  </a:lnTo>
                  <a:lnTo>
                    <a:pt x="218" y="257"/>
                  </a:lnTo>
                  <a:lnTo>
                    <a:pt x="220" y="254"/>
                  </a:lnTo>
                  <a:lnTo>
                    <a:pt x="222" y="252"/>
                  </a:lnTo>
                  <a:lnTo>
                    <a:pt x="224" y="250"/>
                  </a:lnTo>
                  <a:lnTo>
                    <a:pt x="226" y="248"/>
                  </a:lnTo>
                  <a:lnTo>
                    <a:pt x="228" y="245"/>
                  </a:lnTo>
                  <a:lnTo>
                    <a:pt x="230" y="243"/>
                  </a:lnTo>
                  <a:lnTo>
                    <a:pt x="232" y="241"/>
                  </a:lnTo>
                  <a:lnTo>
                    <a:pt x="234" y="238"/>
                  </a:lnTo>
                  <a:lnTo>
                    <a:pt x="236" y="236"/>
                  </a:lnTo>
                  <a:lnTo>
                    <a:pt x="238" y="233"/>
                  </a:lnTo>
                  <a:lnTo>
                    <a:pt x="240" y="230"/>
                  </a:lnTo>
                  <a:lnTo>
                    <a:pt x="242" y="228"/>
                  </a:lnTo>
                  <a:lnTo>
                    <a:pt x="244" y="225"/>
                  </a:lnTo>
                  <a:lnTo>
                    <a:pt x="246" y="222"/>
                  </a:lnTo>
                  <a:lnTo>
                    <a:pt x="248" y="219"/>
                  </a:lnTo>
                  <a:lnTo>
                    <a:pt x="250" y="216"/>
                  </a:lnTo>
                  <a:lnTo>
                    <a:pt x="252" y="213"/>
                  </a:lnTo>
                  <a:lnTo>
                    <a:pt x="254" y="210"/>
                  </a:lnTo>
                  <a:lnTo>
                    <a:pt x="256" y="207"/>
                  </a:lnTo>
                  <a:lnTo>
                    <a:pt x="258" y="203"/>
                  </a:lnTo>
                  <a:lnTo>
                    <a:pt x="260" y="200"/>
                  </a:lnTo>
                  <a:lnTo>
                    <a:pt x="262" y="196"/>
                  </a:lnTo>
                  <a:lnTo>
                    <a:pt x="264" y="192"/>
                  </a:lnTo>
                  <a:lnTo>
                    <a:pt x="266" y="188"/>
                  </a:lnTo>
                  <a:lnTo>
                    <a:pt x="268" y="184"/>
                  </a:lnTo>
                  <a:lnTo>
                    <a:pt x="270" y="180"/>
                  </a:lnTo>
                  <a:lnTo>
                    <a:pt x="272" y="175"/>
                  </a:lnTo>
                  <a:lnTo>
                    <a:pt x="274" y="171"/>
                  </a:lnTo>
                  <a:lnTo>
                    <a:pt x="276" y="166"/>
                  </a:lnTo>
                  <a:lnTo>
                    <a:pt x="278" y="161"/>
                  </a:lnTo>
                  <a:lnTo>
                    <a:pt x="280" y="155"/>
                  </a:lnTo>
                  <a:lnTo>
                    <a:pt x="282" y="150"/>
                  </a:lnTo>
                  <a:lnTo>
                    <a:pt x="284" y="144"/>
                  </a:lnTo>
                  <a:lnTo>
                    <a:pt x="286" y="138"/>
                  </a:lnTo>
                  <a:lnTo>
                    <a:pt x="288" y="131"/>
                  </a:lnTo>
                  <a:lnTo>
                    <a:pt x="290" y="124"/>
                  </a:lnTo>
                  <a:lnTo>
                    <a:pt x="292" y="117"/>
                  </a:lnTo>
                  <a:lnTo>
                    <a:pt x="294" y="109"/>
                  </a:lnTo>
                  <a:lnTo>
                    <a:pt x="296" y="101"/>
                  </a:lnTo>
                  <a:lnTo>
                    <a:pt x="298" y="92"/>
                  </a:lnTo>
                  <a:lnTo>
                    <a:pt x="300" y="83"/>
                  </a:lnTo>
                  <a:lnTo>
                    <a:pt x="302" y="73"/>
                  </a:lnTo>
                  <a:lnTo>
                    <a:pt x="304" y="62"/>
                  </a:lnTo>
                  <a:lnTo>
                    <a:pt x="306" y="50"/>
                  </a:lnTo>
                  <a:lnTo>
                    <a:pt x="308" y="37"/>
                  </a:lnTo>
                  <a:lnTo>
                    <a:pt x="310" y="23"/>
                  </a:lnTo>
                  <a:lnTo>
                    <a:pt x="311" y="16"/>
                  </a:lnTo>
                  <a:lnTo>
                    <a:pt x="312" y="8"/>
                  </a:lnTo>
                  <a:lnTo>
                    <a:pt x="313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0" name="Group 187"/>
          <p:cNvGrpSpPr>
            <a:grpSpLocks/>
          </p:cNvGrpSpPr>
          <p:nvPr/>
        </p:nvGrpSpPr>
        <p:grpSpPr bwMode="auto">
          <a:xfrm>
            <a:off x="2614613" y="3843338"/>
            <a:ext cx="1524000" cy="2976562"/>
            <a:chOff x="723901" y="3822700"/>
            <a:chExt cx="1524000" cy="2976563"/>
          </a:xfrm>
        </p:grpSpPr>
        <p:sp>
          <p:nvSpPr>
            <p:cNvPr id="5156" name="Freeform 162"/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7 w 317"/>
                <a:gd name="T1" fmla="*/ 2147483647 h 603"/>
                <a:gd name="T2" fmla="*/ 2147483647 w 317"/>
                <a:gd name="T3" fmla="*/ 2147483647 h 603"/>
                <a:gd name="T4" fmla="*/ 2147483647 w 317"/>
                <a:gd name="T5" fmla="*/ 2147483647 h 603"/>
                <a:gd name="T6" fmla="*/ 2147483647 w 317"/>
                <a:gd name="T7" fmla="*/ 2147483647 h 603"/>
                <a:gd name="T8" fmla="*/ 2147483647 w 317"/>
                <a:gd name="T9" fmla="*/ 2147483647 h 603"/>
                <a:gd name="T10" fmla="*/ 2147483647 w 317"/>
                <a:gd name="T11" fmla="*/ 2147483647 h 603"/>
                <a:gd name="T12" fmla="*/ 2147483647 w 317"/>
                <a:gd name="T13" fmla="*/ 2147483647 h 603"/>
                <a:gd name="T14" fmla="*/ 2147483647 w 317"/>
                <a:gd name="T15" fmla="*/ 2147483647 h 603"/>
                <a:gd name="T16" fmla="*/ 2147483647 w 317"/>
                <a:gd name="T17" fmla="*/ 2147483647 h 603"/>
                <a:gd name="T18" fmla="*/ 2147483647 w 317"/>
                <a:gd name="T19" fmla="*/ 2147483647 h 603"/>
                <a:gd name="T20" fmla="*/ 2147483647 w 317"/>
                <a:gd name="T21" fmla="*/ 2147483647 h 603"/>
                <a:gd name="T22" fmla="*/ 2147483647 w 317"/>
                <a:gd name="T23" fmla="*/ 2147483647 h 603"/>
                <a:gd name="T24" fmla="*/ 2147483647 w 317"/>
                <a:gd name="T25" fmla="*/ 2147483647 h 603"/>
                <a:gd name="T26" fmla="*/ 2147483647 w 317"/>
                <a:gd name="T27" fmla="*/ 2147483647 h 603"/>
                <a:gd name="T28" fmla="*/ 2147483647 w 317"/>
                <a:gd name="T29" fmla="*/ 2147483647 h 603"/>
                <a:gd name="T30" fmla="*/ 2147483647 w 317"/>
                <a:gd name="T31" fmla="*/ 2147483647 h 603"/>
                <a:gd name="T32" fmla="*/ 2147483647 w 317"/>
                <a:gd name="T33" fmla="*/ 2147483647 h 603"/>
                <a:gd name="T34" fmla="*/ 2147483647 w 317"/>
                <a:gd name="T35" fmla="*/ 2147483647 h 603"/>
                <a:gd name="T36" fmla="*/ 2147483647 w 317"/>
                <a:gd name="T37" fmla="*/ 2147483647 h 603"/>
                <a:gd name="T38" fmla="*/ 2147483647 w 317"/>
                <a:gd name="T39" fmla="*/ 2147483647 h 603"/>
                <a:gd name="T40" fmla="*/ 2147483647 w 317"/>
                <a:gd name="T41" fmla="*/ 2147483647 h 603"/>
                <a:gd name="T42" fmla="*/ 2147483647 w 317"/>
                <a:gd name="T43" fmla="*/ 2147483647 h 603"/>
                <a:gd name="T44" fmla="*/ 2147483647 w 317"/>
                <a:gd name="T45" fmla="*/ 2147483647 h 603"/>
                <a:gd name="T46" fmla="*/ 2147483647 w 317"/>
                <a:gd name="T47" fmla="*/ 2147483647 h 603"/>
                <a:gd name="T48" fmla="*/ 2147483647 w 317"/>
                <a:gd name="T49" fmla="*/ 2147483647 h 603"/>
                <a:gd name="T50" fmla="*/ 2147483647 w 317"/>
                <a:gd name="T51" fmla="*/ 2147483647 h 603"/>
                <a:gd name="T52" fmla="*/ 2147483647 w 317"/>
                <a:gd name="T53" fmla="*/ 2147483647 h 603"/>
                <a:gd name="T54" fmla="*/ 2147483647 w 317"/>
                <a:gd name="T55" fmla="*/ 2147483647 h 603"/>
                <a:gd name="T56" fmla="*/ 2147483647 w 317"/>
                <a:gd name="T57" fmla="*/ 2147483647 h 603"/>
                <a:gd name="T58" fmla="*/ 2147483647 w 317"/>
                <a:gd name="T59" fmla="*/ 2147483647 h 603"/>
                <a:gd name="T60" fmla="*/ 2147483647 w 317"/>
                <a:gd name="T61" fmla="*/ 2147483647 h 603"/>
                <a:gd name="T62" fmla="*/ 2147483647 w 317"/>
                <a:gd name="T63" fmla="*/ 2147483647 h 603"/>
                <a:gd name="T64" fmla="*/ 2147483647 w 317"/>
                <a:gd name="T65" fmla="*/ 2147483647 h 603"/>
                <a:gd name="T66" fmla="*/ 2147483647 w 317"/>
                <a:gd name="T67" fmla="*/ 2147483647 h 603"/>
                <a:gd name="T68" fmla="*/ 2147483647 w 317"/>
                <a:gd name="T69" fmla="*/ 2147483647 h 603"/>
                <a:gd name="T70" fmla="*/ 2147483647 w 317"/>
                <a:gd name="T71" fmla="*/ 2147483647 h 603"/>
                <a:gd name="T72" fmla="*/ 2147483647 w 317"/>
                <a:gd name="T73" fmla="*/ 2147483647 h 603"/>
                <a:gd name="T74" fmla="*/ 2147483647 w 317"/>
                <a:gd name="T75" fmla="*/ 2147483647 h 603"/>
                <a:gd name="T76" fmla="*/ 2147483647 w 317"/>
                <a:gd name="T77" fmla="*/ 2147483647 h 603"/>
                <a:gd name="T78" fmla="*/ 2147483647 w 317"/>
                <a:gd name="T79" fmla="*/ 2147483647 h 603"/>
                <a:gd name="T80" fmla="*/ 2147483647 w 317"/>
                <a:gd name="T81" fmla="*/ 2147483647 h 603"/>
                <a:gd name="T82" fmla="*/ 2147483647 w 317"/>
                <a:gd name="T83" fmla="*/ 2147483647 h 603"/>
                <a:gd name="T84" fmla="*/ 2147483647 w 317"/>
                <a:gd name="T85" fmla="*/ 2147483647 h 603"/>
                <a:gd name="T86" fmla="*/ 2147483647 w 317"/>
                <a:gd name="T87" fmla="*/ 2147483647 h 603"/>
                <a:gd name="T88" fmla="*/ 2147483647 w 317"/>
                <a:gd name="T89" fmla="*/ 2147483647 h 603"/>
                <a:gd name="T90" fmla="*/ 2147483647 w 317"/>
                <a:gd name="T91" fmla="*/ 2147483647 h 603"/>
                <a:gd name="T92" fmla="*/ 2147483647 w 317"/>
                <a:gd name="T93" fmla="*/ 2147483647 h 603"/>
                <a:gd name="T94" fmla="*/ 2147483647 w 317"/>
                <a:gd name="T95" fmla="*/ 2147483647 h 603"/>
                <a:gd name="T96" fmla="*/ 2147483647 w 317"/>
                <a:gd name="T97" fmla="*/ 2147483647 h 603"/>
                <a:gd name="T98" fmla="*/ 2147483647 w 317"/>
                <a:gd name="T99" fmla="*/ 2147483647 h 603"/>
                <a:gd name="T100" fmla="*/ 2147483647 w 317"/>
                <a:gd name="T101" fmla="*/ 2147483647 h 603"/>
                <a:gd name="T102" fmla="*/ 2147483647 w 317"/>
                <a:gd name="T103" fmla="*/ 2147483647 h 603"/>
                <a:gd name="T104" fmla="*/ 2147483647 w 317"/>
                <a:gd name="T105" fmla="*/ 2147483647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7" name="Freeform 161"/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7 w 3"/>
                <a:gd name="T1" fmla="*/ 0 h 22"/>
                <a:gd name="T2" fmla="*/ 2147483647 w 3"/>
                <a:gd name="T3" fmla="*/ 2147483647 h 22"/>
                <a:gd name="T4" fmla="*/ 2147483647 w 3"/>
                <a:gd name="T5" fmla="*/ 2147483647 h 22"/>
                <a:gd name="T6" fmla="*/ 0 w 3"/>
                <a:gd name="T7" fmla="*/ 2147483647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2" name="Group 190"/>
          <p:cNvGrpSpPr>
            <a:grpSpLocks/>
          </p:cNvGrpSpPr>
          <p:nvPr/>
        </p:nvGrpSpPr>
        <p:grpSpPr bwMode="auto">
          <a:xfrm>
            <a:off x="4527550" y="3830638"/>
            <a:ext cx="1524000" cy="2976562"/>
            <a:chOff x="723901" y="3822700"/>
            <a:chExt cx="1524000" cy="2976563"/>
          </a:xfrm>
        </p:grpSpPr>
        <p:sp>
          <p:nvSpPr>
            <p:cNvPr id="5154" name="Freeform 162"/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7 w 317"/>
                <a:gd name="T1" fmla="*/ 2147483647 h 603"/>
                <a:gd name="T2" fmla="*/ 2147483647 w 317"/>
                <a:gd name="T3" fmla="*/ 2147483647 h 603"/>
                <a:gd name="T4" fmla="*/ 2147483647 w 317"/>
                <a:gd name="T5" fmla="*/ 2147483647 h 603"/>
                <a:gd name="T6" fmla="*/ 2147483647 w 317"/>
                <a:gd name="T7" fmla="*/ 2147483647 h 603"/>
                <a:gd name="T8" fmla="*/ 2147483647 w 317"/>
                <a:gd name="T9" fmla="*/ 2147483647 h 603"/>
                <a:gd name="T10" fmla="*/ 2147483647 w 317"/>
                <a:gd name="T11" fmla="*/ 2147483647 h 603"/>
                <a:gd name="T12" fmla="*/ 2147483647 w 317"/>
                <a:gd name="T13" fmla="*/ 2147483647 h 603"/>
                <a:gd name="T14" fmla="*/ 2147483647 w 317"/>
                <a:gd name="T15" fmla="*/ 2147483647 h 603"/>
                <a:gd name="T16" fmla="*/ 2147483647 w 317"/>
                <a:gd name="T17" fmla="*/ 2147483647 h 603"/>
                <a:gd name="T18" fmla="*/ 2147483647 w 317"/>
                <a:gd name="T19" fmla="*/ 2147483647 h 603"/>
                <a:gd name="T20" fmla="*/ 2147483647 w 317"/>
                <a:gd name="T21" fmla="*/ 2147483647 h 603"/>
                <a:gd name="T22" fmla="*/ 2147483647 w 317"/>
                <a:gd name="T23" fmla="*/ 2147483647 h 603"/>
                <a:gd name="T24" fmla="*/ 2147483647 w 317"/>
                <a:gd name="T25" fmla="*/ 2147483647 h 603"/>
                <a:gd name="T26" fmla="*/ 2147483647 w 317"/>
                <a:gd name="T27" fmla="*/ 2147483647 h 603"/>
                <a:gd name="T28" fmla="*/ 2147483647 w 317"/>
                <a:gd name="T29" fmla="*/ 2147483647 h 603"/>
                <a:gd name="T30" fmla="*/ 2147483647 w 317"/>
                <a:gd name="T31" fmla="*/ 2147483647 h 603"/>
                <a:gd name="T32" fmla="*/ 2147483647 w 317"/>
                <a:gd name="T33" fmla="*/ 2147483647 h 603"/>
                <a:gd name="T34" fmla="*/ 2147483647 w 317"/>
                <a:gd name="T35" fmla="*/ 2147483647 h 603"/>
                <a:gd name="T36" fmla="*/ 2147483647 w 317"/>
                <a:gd name="T37" fmla="*/ 2147483647 h 603"/>
                <a:gd name="T38" fmla="*/ 2147483647 w 317"/>
                <a:gd name="T39" fmla="*/ 2147483647 h 603"/>
                <a:gd name="T40" fmla="*/ 2147483647 w 317"/>
                <a:gd name="T41" fmla="*/ 2147483647 h 603"/>
                <a:gd name="T42" fmla="*/ 2147483647 w 317"/>
                <a:gd name="T43" fmla="*/ 2147483647 h 603"/>
                <a:gd name="T44" fmla="*/ 2147483647 w 317"/>
                <a:gd name="T45" fmla="*/ 2147483647 h 603"/>
                <a:gd name="T46" fmla="*/ 2147483647 w 317"/>
                <a:gd name="T47" fmla="*/ 2147483647 h 603"/>
                <a:gd name="T48" fmla="*/ 2147483647 w 317"/>
                <a:gd name="T49" fmla="*/ 2147483647 h 603"/>
                <a:gd name="T50" fmla="*/ 2147483647 w 317"/>
                <a:gd name="T51" fmla="*/ 2147483647 h 603"/>
                <a:gd name="T52" fmla="*/ 2147483647 w 317"/>
                <a:gd name="T53" fmla="*/ 2147483647 h 603"/>
                <a:gd name="T54" fmla="*/ 2147483647 w 317"/>
                <a:gd name="T55" fmla="*/ 2147483647 h 603"/>
                <a:gd name="T56" fmla="*/ 2147483647 w 317"/>
                <a:gd name="T57" fmla="*/ 2147483647 h 603"/>
                <a:gd name="T58" fmla="*/ 2147483647 w 317"/>
                <a:gd name="T59" fmla="*/ 2147483647 h 603"/>
                <a:gd name="T60" fmla="*/ 2147483647 w 317"/>
                <a:gd name="T61" fmla="*/ 2147483647 h 603"/>
                <a:gd name="T62" fmla="*/ 2147483647 w 317"/>
                <a:gd name="T63" fmla="*/ 2147483647 h 603"/>
                <a:gd name="T64" fmla="*/ 2147483647 w 317"/>
                <a:gd name="T65" fmla="*/ 2147483647 h 603"/>
                <a:gd name="T66" fmla="*/ 2147483647 w 317"/>
                <a:gd name="T67" fmla="*/ 2147483647 h 603"/>
                <a:gd name="T68" fmla="*/ 2147483647 w 317"/>
                <a:gd name="T69" fmla="*/ 2147483647 h 603"/>
                <a:gd name="T70" fmla="*/ 2147483647 w 317"/>
                <a:gd name="T71" fmla="*/ 2147483647 h 603"/>
                <a:gd name="T72" fmla="*/ 2147483647 w 317"/>
                <a:gd name="T73" fmla="*/ 2147483647 h 603"/>
                <a:gd name="T74" fmla="*/ 2147483647 w 317"/>
                <a:gd name="T75" fmla="*/ 2147483647 h 603"/>
                <a:gd name="T76" fmla="*/ 2147483647 w 317"/>
                <a:gd name="T77" fmla="*/ 2147483647 h 603"/>
                <a:gd name="T78" fmla="*/ 2147483647 w 317"/>
                <a:gd name="T79" fmla="*/ 2147483647 h 603"/>
                <a:gd name="T80" fmla="*/ 2147483647 w 317"/>
                <a:gd name="T81" fmla="*/ 2147483647 h 603"/>
                <a:gd name="T82" fmla="*/ 2147483647 w 317"/>
                <a:gd name="T83" fmla="*/ 2147483647 h 603"/>
                <a:gd name="T84" fmla="*/ 2147483647 w 317"/>
                <a:gd name="T85" fmla="*/ 2147483647 h 603"/>
                <a:gd name="T86" fmla="*/ 2147483647 w 317"/>
                <a:gd name="T87" fmla="*/ 2147483647 h 603"/>
                <a:gd name="T88" fmla="*/ 2147483647 w 317"/>
                <a:gd name="T89" fmla="*/ 2147483647 h 603"/>
                <a:gd name="T90" fmla="*/ 2147483647 w 317"/>
                <a:gd name="T91" fmla="*/ 2147483647 h 603"/>
                <a:gd name="T92" fmla="*/ 2147483647 w 317"/>
                <a:gd name="T93" fmla="*/ 2147483647 h 603"/>
                <a:gd name="T94" fmla="*/ 2147483647 w 317"/>
                <a:gd name="T95" fmla="*/ 2147483647 h 603"/>
                <a:gd name="T96" fmla="*/ 2147483647 w 317"/>
                <a:gd name="T97" fmla="*/ 2147483647 h 603"/>
                <a:gd name="T98" fmla="*/ 2147483647 w 317"/>
                <a:gd name="T99" fmla="*/ 2147483647 h 603"/>
                <a:gd name="T100" fmla="*/ 2147483647 w 317"/>
                <a:gd name="T101" fmla="*/ 2147483647 h 603"/>
                <a:gd name="T102" fmla="*/ 2147483647 w 317"/>
                <a:gd name="T103" fmla="*/ 2147483647 h 603"/>
                <a:gd name="T104" fmla="*/ 2147483647 w 317"/>
                <a:gd name="T105" fmla="*/ 2147483647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5" name="Freeform 161"/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7 w 3"/>
                <a:gd name="T1" fmla="*/ 0 h 22"/>
                <a:gd name="T2" fmla="*/ 2147483647 w 3"/>
                <a:gd name="T3" fmla="*/ 2147483647 h 22"/>
                <a:gd name="T4" fmla="*/ 2147483647 w 3"/>
                <a:gd name="T5" fmla="*/ 2147483647 h 22"/>
                <a:gd name="T6" fmla="*/ 0 w 3"/>
                <a:gd name="T7" fmla="*/ 2147483647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94" name="TextBox 193"/>
          <p:cNvSpPr txBox="1"/>
          <p:nvPr/>
        </p:nvSpPr>
        <p:spPr>
          <a:xfrm>
            <a:off x="6545263" y="3800475"/>
            <a:ext cx="22717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graphs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overlap each other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completely, then it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must be an identity</a:t>
            </a:r>
          </a:p>
        </p:txBody>
      </p:sp>
      <p:sp>
        <p:nvSpPr>
          <p:cNvPr id="515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7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244975" y="742950"/>
            <a:ext cx="43942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equation is equal for both verifications, then it’s likely to be an identity</a:t>
            </a:r>
          </a:p>
        </p:txBody>
      </p:sp>
    </p:spTree>
    <p:extLst>
      <p:ext uri="{BB962C8B-B14F-4D97-AF65-F5344CB8AC3E}">
        <p14:creationId xmlns:p14="http://schemas.microsoft.com/office/powerpoint/2010/main" xmlns="" val="97662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4" grpId="0"/>
      <p:bldP spid="16" grpId="0"/>
      <p:bldP spid="21" grpId="0"/>
      <p:bldP spid="24" grpId="0" animBg="1"/>
      <p:bldP spid="25" grpId="0" animBg="1"/>
      <p:bldP spid="194" grpId="0"/>
      <p:bldP spid="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25" y="34925"/>
            <a:ext cx="8215313" cy="585788"/>
          </a:xfrm>
        </p:spPr>
        <p:txBody>
          <a:bodyPr/>
          <a:lstStyle/>
          <a:p>
            <a:pPr eaLnBrk="1" hangingPunct="1">
              <a:defRPr/>
            </a:pPr>
            <a:r>
              <a:rPr lang="en-CA" sz="2200" dirty="0" smtClean="0"/>
              <a:t>Practice: Verify the following identities Numerically:</a:t>
            </a:r>
            <a:endParaRPr lang="en-CA" sz="2200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82600" y="528638"/>
          <a:ext cx="2357438" cy="928687"/>
        </p:xfrm>
        <a:graphic>
          <a:graphicData uri="http://schemas.openxmlformats.org/presentationml/2006/ole">
            <p:oleObj spid="_x0000_s6290" name="Equation" r:id="rId4" imgW="1256755" imgH="495085" progId="Equation.DSMT4">
              <p:embed/>
            </p:oleObj>
          </a:graphicData>
        </a:graphic>
      </p:graphicFrame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4819650" y="650875"/>
          <a:ext cx="3201988" cy="811213"/>
        </p:xfrm>
        <a:graphic>
          <a:graphicData uri="http://schemas.openxmlformats.org/presentationml/2006/ole">
            <p:oleObj spid="_x0000_s6291" name="Equation" r:id="rId5" imgW="1803400" imgH="457200" progId="Equation.DSMT4">
              <p:embed/>
            </p:oleObj>
          </a:graphicData>
        </a:graphic>
      </p:graphicFrame>
      <p:sp>
        <p:nvSpPr>
          <p:cNvPr id="617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750" y="1512888"/>
            <a:ext cx="33559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Pick a random number for “x”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459163" y="1503363"/>
          <a:ext cx="1273175" cy="376237"/>
        </p:xfrm>
        <a:graphic>
          <a:graphicData uri="http://schemas.openxmlformats.org/presentationml/2006/ole">
            <p:oleObj spid="_x0000_s6292" name="Equation" r:id="rId7" imgW="863225" imgH="253890" progId="Equation.DSMT4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574675" y="1822450"/>
          <a:ext cx="1611313" cy="917575"/>
        </p:xfrm>
        <a:graphic>
          <a:graphicData uri="http://schemas.openxmlformats.org/presentationml/2006/ole">
            <p:oleObj spid="_x0000_s6293" name="Equation" r:id="rId8" imgW="1002865" imgH="571252" progId="Equation.DSMT4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227263" y="2022475"/>
          <a:ext cx="1019175" cy="468313"/>
        </p:xfrm>
        <a:graphic>
          <a:graphicData uri="http://schemas.openxmlformats.org/presentationml/2006/ole">
            <p:oleObj spid="_x0000_s6294" name="Equation" r:id="rId9" imgW="634725" imgH="291973" progId="Equation.DSMT4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989013" y="2752725"/>
          <a:ext cx="1243012" cy="692150"/>
        </p:xfrm>
        <a:graphic>
          <a:graphicData uri="http://schemas.openxmlformats.org/presentationml/2006/ole">
            <p:oleObj spid="_x0000_s6295" name="Equation" r:id="rId10" imgW="774364" imgH="431613" progId="Equation.DSMT4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247900" y="2959100"/>
          <a:ext cx="917575" cy="284163"/>
        </p:xfrm>
        <a:graphic>
          <a:graphicData uri="http://schemas.openxmlformats.org/presentationml/2006/ole">
            <p:oleObj spid="_x0000_s6296" name="Equation" r:id="rId11" imgW="571004" imgH="177646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117600" y="2970213"/>
          <a:ext cx="1122363" cy="284162"/>
        </p:xfrm>
        <a:graphic>
          <a:graphicData uri="http://schemas.openxmlformats.org/presentationml/2006/ole">
            <p:oleObj spid="_x0000_s6297" name="Equation" r:id="rId12" imgW="698197" imgH="177723" progId="Equation.DSMT4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41288" y="3562350"/>
            <a:ext cx="28336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Try another value for “x”</a:t>
            </a:r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3009900" y="3562350"/>
          <a:ext cx="1311275" cy="376238"/>
        </p:xfrm>
        <a:graphic>
          <a:graphicData uri="http://schemas.openxmlformats.org/presentationml/2006/ole">
            <p:oleObj spid="_x0000_s6298" name="Equation" r:id="rId13" imgW="888614" imgH="253890" progId="Equation.DSMT4">
              <p:embed/>
            </p:oleObj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549275" y="3914775"/>
          <a:ext cx="1436688" cy="873125"/>
        </p:xfrm>
        <a:graphic>
          <a:graphicData uri="http://schemas.openxmlformats.org/presentationml/2006/ole">
            <p:oleObj spid="_x0000_s6299" name="Equation" r:id="rId14" imgW="939392" imgH="571252" progId="Equation.DSMT4">
              <p:embed/>
            </p:oleObj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097088" y="4067175"/>
          <a:ext cx="992187" cy="508000"/>
        </p:xfrm>
        <a:graphic>
          <a:graphicData uri="http://schemas.openxmlformats.org/presentationml/2006/ole">
            <p:oleObj spid="_x0000_s6300" name="Equation" r:id="rId15" imgW="571252" imgH="291973" progId="Equation.DSMT4">
              <p:embed/>
            </p:oleObj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466725" y="4859338"/>
          <a:ext cx="1568450" cy="722312"/>
        </p:xfrm>
        <a:graphic>
          <a:graphicData uri="http://schemas.openxmlformats.org/presentationml/2006/ole">
            <p:oleObj spid="_x0000_s6301" name="Equation" r:id="rId16" imgW="939392" imgH="431613" progId="Equation.DSMT4">
              <p:embed/>
            </p:oleObj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2093913" y="5051425"/>
          <a:ext cx="738187" cy="333375"/>
        </p:xfrm>
        <a:graphic>
          <a:graphicData uri="http://schemas.openxmlformats.org/presentationml/2006/ole">
            <p:oleObj spid="_x0000_s6302" name="Equation" r:id="rId17" imgW="393359" imgH="177646" progId="Equation.DSMT4">
              <p:embed/>
            </p:oleObj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750888" y="5045075"/>
          <a:ext cx="1309687" cy="333375"/>
        </p:xfrm>
        <a:graphic>
          <a:graphicData uri="http://schemas.openxmlformats.org/presentationml/2006/ole">
            <p:oleObj spid="_x0000_s6303" name="Equation" r:id="rId18" imgW="698197" imgH="177723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41675" y="2800350"/>
            <a:ext cx="1362075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are equal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4788" y="5649913"/>
            <a:ext cx="3783012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equation is equal for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both verifications, then it is likely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to be an identity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37125" y="1492250"/>
            <a:ext cx="21669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Make “x” = 10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rad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5070475" y="1831975"/>
          <a:ext cx="1611313" cy="857250"/>
        </p:xfrm>
        <a:graphic>
          <a:graphicData uri="http://schemas.openxmlformats.org/presentationml/2006/ole">
            <p:oleObj spid="_x0000_s6304" name="Equation" r:id="rId19" imgW="1002865" imgH="533169" progId="Equation.DSMT4">
              <p:embed/>
            </p:oleObj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6705600" y="2046288"/>
          <a:ext cx="1874838" cy="407987"/>
        </p:xfrm>
        <a:graphic>
          <a:graphicData uri="http://schemas.openxmlformats.org/presentationml/2006/ole">
            <p:oleObj spid="_x0000_s6305" name="Equation" r:id="rId20" imgW="1167893" imgH="253890" progId="Equation.DSMT4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5208588" y="2730500"/>
          <a:ext cx="1163637" cy="693738"/>
        </p:xfrm>
        <a:graphic>
          <a:graphicData uri="http://schemas.openxmlformats.org/presentationml/2006/ole">
            <p:oleObj spid="_x0000_s6306" name="Equation" r:id="rId21" imgW="723586" imgH="431613" progId="Equation.DSMT4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6389688" y="2936875"/>
          <a:ext cx="1060450" cy="285750"/>
        </p:xfrm>
        <a:graphic>
          <a:graphicData uri="http://schemas.openxmlformats.org/presentationml/2006/ole">
            <p:oleObj spid="_x0000_s6307" name="Equation" r:id="rId22" imgW="660113" imgH="177723" progId="Equation.DSMT4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5226050" y="2933700"/>
          <a:ext cx="1141413" cy="284163"/>
        </p:xfrm>
        <a:graphic>
          <a:graphicData uri="http://schemas.openxmlformats.org/presentationml/2006/ole">
            <p:oleObj spid="_x0000_s6308" name="Equation" r:id="rId23" imgW="710891" imgH="177723" progId="Equation.DSMT4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873625" y="3541713"/>
            <a:ext cx="20383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Make “x” = 2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rad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5265738" y="4000500"/>
          <a:ext cx="1436687" cy="815975"/>
        </p:xfrm>
        <a:graphic>
          <a:graphicData uri="http://schemas.openxmlformats.org/presentationml/2006/ole">
            <p:oleObj spid="_x0000_s6309" name="Equation" r:id="rId24" imgW="939392" imgH="533169" progId="Equation.DSMT4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6794500" y="4143375"/>
          <a:ext cx="1787525" cy="439738"/>
        </p:xfrm>
        <a:graphic>
          <a:graphicData uri="http://schemas.openxmlformats.org/presentationml/2006/ole">
            <p:oleObj spid="_x0000_s6310" name="Equation" r:id="rId25" imgW="1028254" imgH="253890" progId="Equation.DSMT4">
              <p:embed/>
            </p:oleObj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432425" y="4838700"/>
          <a:ext cx="1228725" cy="720725"/>
        </p:xfrm>
        <a:graphic>
          <a:graphicData uri="http://schemas.openxmlformats.org/presentationml/2006/ole">
            <p:oleObj spid="_x0000_s6311" name="Equation" r:id="rId26" imgW="736600" imgH="431800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6759575" y="5013325"/>
          <a:ext cx="1095375" cy="333375"/>
        </p:xfrm>
        <a:graphic>
          <a:graphicData uri="http://schemas.openxmlformats.org/presentationml/2006/ole">
            <p:oleObj spid="_x0000_s6312" name="Equation" r:id="rId27" imgW="583693" imgH="177646" progId="Equation.DSMT4">
              <p:embed/>
            </p:oleObj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5399088" y="5008563"/>
          <a:ext cx="1357312" cy="333375"/>
        </p:xfrm>
        <a:graphic>
          <a:graphicData uri="http://schemas.openxmlformats.org/presentationml/2006/ole">
            <p:oleObj spid="_x0000_s6313" name="Equation" r:id="rId28" imgW="723272" imgH="177646" progId="Equation.DSMT4">
              <p:embed/>
            </p:oleObj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7532688" y="2779713"/>
            <a:ext cx="13620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are equal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48250" y="5627688"/>
            <a:ext cx="2822575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equation is likely to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be an identity</a:t>
            </a:r>
          </a:p>
        </p:txBody>
      </p:sp>
    </p:spTree>
    <p:extLst>
      <p:ext uri="{BB962C8B-B14F-4D97-AF65-F5344CB8AC3E}">
        <p14:creationId xmlns:p14="http://schemas.microsoft.com/office/powerpoint/2010/main" xmlns="" val="17846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20" grpId="0"/>
      <p:bldP spid="21" grpId="0"/>
      <p:bldP spid="22" grpId="0"/>
      <p:bldP spid="29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274638"/>
            <a:ext cx="8255000" cy="552450"/>
          </a:xfrm>
        </p:spPr>
        <p:txBody>
          <a:bodyPr/>
          <a:lstStyle/>
          <a:p>
            <a:pPr eaLnBrk="1" hangingPunct="1">
              <a:defRPr/>
            </a:pPr>
            <a:r>
              <a:rPr lang="en-CA" sz="2400" dirty="0" smtClean="0"/>
              <a:t>Practice: Verify each of the following Identities:</a:t>
            </a:r>
            <a:endParaRPr lang="en-CA" sz="2400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84163" y="868363"/>
          <a:ext cx="3543300" cy="533400"/>
        </p:xfrm>
        <a:graphic>
          <a:graphicData uri="http://schemas.openxmlformats.org/presentationml/2006/ole">
            <p:oleObj spid="_x0000_s7266" name="Equation" r:id="rId4" imgW="1612900" imgH="241300" progId="Equation.DSMT4">
              <p:embed/>
            </p:oleObj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5072063" y="969963"/>
          <a:ext cx="3571875" cy="420687"/>
        </p:xfrm>
        <a:graphic>
          <a:graphicData uri="http://schemas.openxmlformats.org/presentationml/2006/ole">
            <p:oleObj spid="_x0000_s7267" name="Equation" r:id="rId5" imgW="1625600" imgH="190500" progId="Equation.DSMT4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9888" y="1614488"/>
            <a:ext cx="15716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Numerically: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6400" y="3756025"/>
            <a:ext cx="15033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Graphically:</a:t>
            </a:r>
          </a:p>
        </p:txBody>
      </p:sp>
      <p:sp>
        <p:nvSpPr>
          <p:cNvPr id="718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054225" y="1612900"/>
          <a:ext cx="1179513" cy="376238"/>
        </p:xfrm>
        <a:graphic>
          <a:graphicData uri="http://schemas.openxmlformats.org/presentationml/2006/ole">
            <p:oleObj spid="_x0000_s7268" name="Equation" r:id="rId7" imgW="799753" imgH="253890" progId="Equation.DSMT4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33363" y="1941513"/>
          <a:ext cx="3471862" cy="522287"/>
        </p:xfrm>
        <a:graphic>
          <a:graphicData uri="http://schemas.openxmlformats.org/presentationml/2006/ole">
            <p:oleObj spid="_x0000_s7269" name="Equation" r:id="rId8" imgW="1955800" imgH="292100" progId="Equation.DSMT4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90488" y="2466975"/>
          <a:ext cx="4087812" cy="420688"/>
        </p:xfrm>
        <a:graphic>
          <a:graphicData uri="http://schemas.openxmlformats.org/presentationml/2006/ole">
            <p:oleObj spid="_x0000_s7270" name="Equation" r:id="rId9" imgW="2489200" imgH="254000" progId="Equation.DSMT4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22238" y="2933700"/>
          <a:ext cx="3128962" cy="420688"/>
        </p:xfrm>
        <a:graphic>
          <a:graphicData uri="http://schemas.openxmlformats.org/presentationml/2006/ole">
            <p:oleObj spid="_x0000_s7271" name="Equation" r:id="rId10" imgW="1905000" imgH="254000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301875" y="3348038"/>
          <a:ext cx="1138238" cy="319087"/>
        </p:xfrm>
        <a:graphic>
          <a:graphicData uri="http://schemas.openxmlformats.org/presentationml/2006/ole">
            <p:oleObj spid="_x0000_s7272" name="Equation" r:id="rId11" imgW="596641" imgH="165028" progId="Equation.DSMT4">
              <p:embed/>
            </p:oleObj>
          </a:graphicData>
        </a:graphic>
      </p:graphicFrame>
      <p:grpSp>
        <p:nvGrpSpPr>
          <p:cNvPr id="3" name="Group 17"/>
          <p:cNvGrpSpPr>
            <a:grpSpLocks noChangeAspect="1"/>
          </p:cNvGrpSpPr>
          <p:nvPr/>
        </p:nvGrpSpPr>
        <p:grpSpPr bwMode="auto">
          <a:xfrm>
            <a:off x="296863" y="4233863"/>
            <a:ext cx="3556000" cy="2466975"/>
            <a:chOff x="187" y="2667"/>
            <a:chExt cx="2240" cy="1554"/>
          </a:xfrm>
        </p:grpSpPr>
        <p:sp>
          <p:nvSpPr>
            <p:cNvPr id="7278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09" y="2671"/>
              <a:ext cx="2184" cy="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9" name="Rectangle 18"/>
            <p:cNvSpPr>
              <a:spLocks noChangeArrowheads="1"/>
            </p:cNvSpPr>
            <p:nvPr/>
          </p:nvSpPr>
          <p:spPr bwMode="auto">
            <a:xfrm>
              <a:off x="211" y="2675"/>
              <a:ext cx="2180" cy="154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0" name="Line 19"/>
            <p:cNvSpPr>
              <a:spLocks noChangeShapeType="1"/>
            </p:cNvSpPr>
            <p:nvPr/>
          </p:nvSpPr>
          <p:spPr bwMode="auto">
            <a:xfrm flipV="1">
              <a:off x="214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1" name="Line 20"/>
            <p:cNvSpPr>
              <a:spLocks noChangeShapeType="1"/>
            </p:cNvSpPr>
            <p:nvPr/>
          </p:nvSpPr>
          <p:spPr bwMode="auto">
            <a:xfrm flipV="1">
              <a:off x="216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2" name="Line 21"/>
            <p:cNvSpPr>
              <a:spLocks noChangeShapeType="1"/>
            </p:cNvSpPr>
            <p:nvPr/>
          </p:nvSpPr>
          <p:spPr bwMode="auto">
            <a:xfrm flipV="1">
              <a:off x="485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3" name="Line 22"/>
            <p:cNvSpPr>
              <a:spLocks noChangeShapeType="1"/>
            </p:cNvSpPr>
            <p:nvPr/>
          </p:nvSpPr>
          <p:spPr bwMode="auto">
            <a:xfrm flipV="1">
              <a:off x="487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4" name="Line 23"/>
            <p:cNvSpPr>
              <a:spLocks noChangeShapeType="1"/>
            </p:cNvSpPr>
            <p:nvPr/>
          </p:nvSpPr>
          <p:spPr bwMode="auto">
            <a:xfrm flipV="1">
              <a:off x="757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5" name="Line 24"/>
            <p:cNvSpPr>
              <a:spLocks noChangeShapeType="1"/>
            </p:cNvSpPr>
            <p:nvPr/>
          </p:nvSpPr>
          <p:spPr bwMode="auto">
            <a:xfrm flipV="1">
              <a:off x="758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6" name="Line 25"/>
            <p:cNvSpPr>
              <a:spLocks noChangeShapeType="1"/>
            </p:cNvSpPr>
            <p:nvPr/>
          </p:nvSpPr>
          <p:spPr bwMode="auto">
            <a:xfrm flipV="1">
              <a:off x="1028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7" name="Line 26"/>
            <p:cNvSpPr>
              <a:spLocks noChangeShapeType="1"/>
            </p:cNvSpPr>
            <p:nvPr/>
          </p:nvSpPr>
          <p:spPr bwMode="auto">
            <a:xfrm flipV="1">
              <a:off x="1030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8" name="Line 27"/>
            <p:cNvSpPr>
              <a:spLocks noChangeShapeType="1"/>
            </p:cNvSpPr>
            <p:nvPr/>
          </p:nvSpPr>
          <p:spPr bwMode="auto">
            <a:xfrm flipV="1">
              <a:off x="1571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9" name="Line 28"/>
            <p:cNvSpPr>
              <a:spLocks noChangeShapeType="1"/>
            </p:cNvSpPr>
            <p:nvPr/>
          </p:nvSpPr>
          <p:spPr bwMode="auto">
            <a:xfrm flipV="1">
              <a:off x="1572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0" name="Line 29"/>
            <p:cNvSpPr>
              <a:spLocks noChangeShapeType="1"/>
            </p:cNvSpPr>
            <p:nvPr/>
          </p:nvSpPr>
          <p:spPr bwMode="auto">
            <a:xfrm flipV="1">
              <a:off x="1842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1" name="Line 30"/>
            <p:cNvSpPr>
              <a:spLocks noChangeShapeType="1"/>
            </p:cNvSpPr>
            <p:nvPr/>
          </p:nvSpPr>
          <p:spPr bwMode="auto">
            <a:xfrm flipV="1">
              <a:off x="1844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2" name="Line 31"/>
            <p:cNvSpPr>
              <a:spLocks noChangeShapeType="1"/>
            </p:cNvSpPr>
            <p:nvPr/>
          </p:nvSpPr>
          <p:spPr bwMode="auto">
            <a:xfrm flipV="1">
              <a:off x="2113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3" name="Line 32"/>
            <p:cNvSpPr>
              <a:spLocks noChangeShapeType="1"/>
            </p:cNvSpPr>
            <p:nvPr/>
          </p:nvSpPr>
          <p:spPr bwMode="auto">
            <a:xfrm flipV="1">
              <a:off x="2115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4" name="Line 33"/>
            <p:cNvSpPr>
              <a:spLocks noChangeShapeType="1"/>
            </p:cNvSpPr>
            <p:nvPr/>
          </p:nvSpPr>
          <p:spPr bwMode="auto">
            <a:xfrm flipV="1">
              <a:off x="2384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5" name="Line 34"/>
            <p:cNvSpPr>
              <a:spLocks noChangeShapeType="1"/>
            </p:cNvSpPr>
            <p:nvPr/>
          </p:nvSpPr>
          <p:spPr bwMode="auto">
            <a:xfrm flipV="1">
              <a:off x="2386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6" name="Line 35"/>
            <p:cNvSpPr>
              <a:spLocks noChangeShapeType="1"/>
            </p:cNvSpPr>
            <p:nvPr/>
          </p:nvSpPr>
          <p:spPr bwMode="auto">
            <a:xfrm>
              <a:off x="212" y="3954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7" name="Line 36"/>
            <p:cNvSpPr>
              <a:spLocks noChangeShapeType="1"/>
            </p:cNvSpPr>
            <p:nvPr/>
          </p:nvSpPr>
          <p:spPr bwMode="auto">
            <a:xfrm>
              <a:off x="212" y="3958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8" name="Line 37"/>
            <p:cNvSpPr>
              <a:spLocks noChangeShapeType="1"/>
            </p:cNvSpPr>
            <p:nvPr/>
          </p:nvSpPr>
          <p:spPr bwMode="auto">
            <a:xfrm>
              <a:off x="212" y="3699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9" name="Line 38"/>
            <p:cNvSpPr>
              <a:spLocks noChangeShapeType="1"/>
            </p:cNvSpPr>
            <p:nvPr/>
          </p:nvSpPr>
          <p:spPr bwMode="auto">
            <a:xfrm>
              <a:off x="212" y="3703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0" name="Line 39"/>
            <p:cNvSpPr>
              <a:spLocks noChangeShapeType="1"/>
            </p:cNvSpPr>
            <p:nvPr/>
          </p:nvSpPr>
          <p:spPr bwMode="auto">
            <a:xfrm>
              <a:off x="212" y="3185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1" name="Line 40"/>
            <p:cNvSpPr>
              <a:spLocks noChangeShapeType="1"/>
            </p:cNvSpPr>
            <p:nvPr/>
          </p:nvSpPr>
          <p:spPr bwMode="auto">
            <a:xfrm>
              <a:off x="212" y="3189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2" name="Line 41"/>
            <p:cNvSpPr>
              <a:spLocks noChangeShapeType="1"/>
            </p:cNvSpPr>
            <p:nvPr/>
          </p:nvSpPr>
          <p:spPr bwMode="auto">
            <a:xfrm>
              <a:off x="212" y="2930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3" name="Line 42"/>
            <p:cNvSpPr>
              <a:spLocks noChangeShapeType="1"/>
            </p:cNvSpPr>
            <p:nvPr/>
          </p:nvSpPr>
          <p:spPr bwMode="auto">
            <a:xfrm>
              <a:off x="212" y="2934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4" name="Line 43"/>
            <p:cNvSpPr>
              <a:spLocks noChangeShapeType="1"/>
            </p:cNvSpPr>
            <p:nvPr/>
          </p:nvSpPr>
          <p:spPr bwMode="auto">
            <a:xfrm>
              <a:off x="212" y="3437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5" name="Line 44"/>
            <p:cNvSpPr>
              <a:spLocks noChangeShapeType="1"/>
            </p:cNvSpPr>
            <p:nvPr/>
          </p:nvSpPr>
          <p:spPr bwMode="auto">
            <a:xfrm>
              <a:off x="212" y="3440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6" name="Line 45"/>
            <p:cNvSpPr>
              <a:spLocks noChangeShapeType="1"/>
            </p:cNvSpPr>
            <p:nvPr/>
          </p:nvSpPr>
          <p:spPr bwMode="auto">
            <a:xfrm>
              <a:off x="212" y="3444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7" name="Line 46"/>
            <p:cNvSpPr>
              <a:spLocks noChangeShapeType="1"/>
            </p:cNvSpPr>
            <p:nvPr/>
          </p:nvSpPr>
          <p:spPr bwMode="auto">
            <a:xfrm>
              <a:off x="212" y="3448"/>
              <a:ext cx="2179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8" name="Rectangle 47"/>
            <p:cNvSpPr>
              <a:spLocks noChangeArrowheads="1"/>
            </p:cNvSpPr>
            <p:nvPr/>
          </p:nvSpPr>
          <p:spPr bwMode="auto">
            <a:xfrm>
              <a:off x="2348" y="3291"/>
              <a:ext cx="36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309" name="Freeform 48"/>
            <p:cNvSpPr>
              <a:spLocks/>
            </p:cNvSpPr>
            <p:nvPr/>
          </p:nvSpPr>
          <p:spPr bwMode="auto">
            <a:xfrm>
              <a:off x="2369" y="3402"/>
              <a:ext cx="19" cy="84"/>
            </a:xfrm>
            <a:custGeom>
              <a:avLst/>
              <a:gdLst>
                <a:gd name="T0" fmla="*/ 0 w 19"/>
                <a:gd name="T1" fmla="*/ 0 h 84"/>
                <a:gd name="T2" fmla="*/ 19 w 19"/>
                <a:gd name="T3" fmla="*/ 42 h 84"/>
                <a:gd name="T4" fmla="*/ 0 w 19"/>
                <a:gd name="T5" fmla="*/ 84 h 84"/>
                <a:gd name="T6" fmla="*/ 0 w 19"/>
                <a:gd name="T7" fmla="*/ 0 h 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84"/>
                <a:gd name="T14" fmla="*/ 19 w 19"/>
                <a:gd name="T15" fmla="*/ 84 h 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84">
                  <a:moveTo>
                    <a:pt x="0" y="0"/>
                  </a:moveTo>
                  <a:lnTo>
                    <a:pt x="19" y="42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10" name="Line 49"/>
            <p:cNvSpPr>
              <a:spLocks noChangeShapeType="1"/>
            </p:cNvSpPr>
            <p:nvPr/>
          </p:nvSpPr>
          <p:spPr bwMode="auto">
            <a:xfrm flipV="1">
              <a:off x="1298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1" name="Line 50"/>
            <p:cNvSpPr>
              <a:spLocks noChangeShapeType="1"/>
            </p:cNvSpPr>
            <p:nvPr/>
          </p:nvSpPr>
          <p:spPr bwMode="auto">
            <a:xfrm flipV="1">
              <a:off x="1299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2" name="Line 51"/>
            <p:cNvSpPr>
              <a:spLocks noChangeShapeType="1"/>
            </p:cNvSpPr>
            <p:nvPr/>
          </p:nvSpPr>
          <p:spPr bwMode="auto">
            <a:xfrm flipV="1">
              <a:off x="1301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3" name="Line 52"/>
            <p:cNvSpPr>
              <a:spLocks noChangeShapeType="1"/>
            </p:cNvSpPr>
            <p:nvPr/>
          </p:nvSpPr>
          <p:spPr bwMode="auto">
            <a:xfrm flipV="1">
              <a:off x="1303" y="2675"/>
              <a:ext cx="1" cy="153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4" name="Rectangle 53"/>
            <p:cNvSpPr>
              <a:spLocks noChangeArrowheads="1"/>
            </p:cNvSpPr>
            <p:nvPr/>
          </p:nvSpPr>
          <p:spPr bwMode="auto">
            <a:xfrm>
              <a:off x="1325" y="2667"/>
              <a:ext cx="36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315" name="Freeform 54"/>
            <p:cNvSpPr>
              <a:spLocks/>
            </p:cNvSpPr>
            <p:nvPr/>
          </p:nvSpPr>
          <p:spPr bwMode="auto">
            <a:xfrm>
              <a:off x="1282" y="2679"/>
              <a:ext cx="38" cy="42"/>
            </a:xfrm>
            <a:custGeom>
              <a:avLst/>
              <a:gdLst>
                <a:gd name="T0" fmla="*/ 0 w 38"/>
                <a:gd name="T1" fmla="*/ 42 h 42"/>
                <a:gd name="T2" fmla="*/ 19 w 38"/>
                <a:gd name="T3" fmla="*/ 0 h 42"/>
                <a:gd name="T4" fmla="*/ 38 w 38"/>
                <a:gd name="T5" fmla="*/ 42 h 42"/>
                <a:gd name="T6" fmla="*/ 0 w 38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"/>
                <a:gd name="T13" fmla="*/ 0 h 42"/>
                <a:gd name="T14" fmla="*/ 38 w 38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" h="42">
                  <a:moveTo>
                    <a:pt x="0" y="42"/>
                  </a:moveTo>
                  <a:lnTo>
                    <a:pt x="19" y="0"/>
                  </a:lnTo>
                  <a:lnTo>
                    <a:pt x="38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16" name="Rectangle 55"/>
            <p:cNvSpPr>
              <a:spLocks noChangeArrowheads="1"/>
            </p:cNvSpPr>
            <p:nvPr/>
          </p:nvSpPr>
          <p:spPr bwMode="auto">
            <a:xfrm>
              <a:off x="211" y="2675"/>
              <a:ext cx="2180" cy="1542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7" name="Line 56"/>
            <p:cNvSpPr>
              <a:spLocks noChangeShapeType="1"/>
            </p:cNvSpPr>
            <p:nvPr/>
          </p:nvSpPr>
          <p:spPr bwMode="auto">
            <a:xfrm>
              <a:off x="216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8" name="Rectangle 57"/>
            <p:cNvSpPr>
              <a:spLocks noChangeArrowheads="1"/>
            </p:cNvSpPr>
            <p:nvPr/>
          </p:nvSpPr>
          <p:spPr bwMode="auto">
            <a:xfrm>
              <a:off x="187" y="3478"/>
              <a:ext cx="80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-2p</a:t>
              </a:r>
              <a:endParaRPr lang="en-US"/>
            </a:p>
          </p:txBody>
        </p:sp>
        <p:sp>
          <p:nvSpPr>
            <p:cNvPr id="7319" name="Line 58"/>
            <p:cNvSpPr>
              <a:spLocks noChangeShapeType="1"/>
            </p:cNvSpPr>
            <p:nvPr/>
          </p:nvSpPr>
          <p:spPr bwMode="auto">
            <a:xfrm>
              <a:off x="758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0" name="Rectangle 59"/>
            <p:cNvSpPr>
              <a:spLocks noChangeArrowheads="1"/>
            </p:cNvSpPr>
            <p:nvPr/>
          </p:nvSpPr>
          <p:spPr bwMode="auto">
            <a:xfrm>
              <a:off x="738" y="3478"/>
              <a:ext cx="61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-p</a:t>
              </a:r>
              <a:endParaRPr lang="en-US"/>
            </a:p>
          </p:txBody>
        </p:sp>
        <p:sp>
          <p:nvSpPr>
            <p:cNvPr id="7321" name="Rectangle 60"/>
            <p:cNvSpPr>
              <a:spLocks noChangeArrowheads="1"/>
            </p:cNvSpPr>
            <p:nvPr/>
          </p:nvSpPr>
          <p:spPr bwMode="auto">
            <a:xfrm>
              <a:off x="1308" y="3478"/>
              <a:ext cx="41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7322" name="Line 61"/>
            <p:cNvSpPr>
              <a:spLocks noChangeShapeType="1"/>
            </p:cNvSpPr>
            <p:nvPr/>
          </p:nvSpPr>
          <p:spPr bwMode="auto">
            <a:xfrm>
              <a:off x="1844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3" name="Rectangle 62"/>
            <p:cNvSpPr>
              <a:spLocks noChangeArrowheads="1"/>
            </p:cNvSpPr>
            <p:nvPr/>
          </p:nvSpPr>
          <p:spPr bwMode="auto">
            <a:xfrm>
              <a:off x="1845" y="3478"/>
              <a:ext cx="43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7324" name="Line 63"/>
            <p:cNvSpPr>
              <a:spLocks noChangeShapeType="1"/>
            </p:cNvSpPr>
            <p:nvPr/>
          </p:nvSpPr>
          <p:spPr bwMode="auto">
            <a:xfrm>
              <a:off x="2386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5" name="Rectangle 64"/>
            <p:cNvSpPr>
              <a:spLocks noChangeArrowheads="1"/>
            </p:cNvSpPr>
            <p:nvPr/>
          </p:nvSpPr>
          <p:spPr bwMode="auto">
            <a:xfrm>
              <a:off x="2367" y="3478"/>
              <a:ext cx="60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7326" name="Rectangle 65"/>
            <p:cNvSpPr>
              <a:spLocks noChangeArrowheads="1"/>
            </p:cNvSpPr>
            <p:nvPr/>
          </p:nvSpPr>
          <p:spPr bwMode="auto">
            <a:xfrm>
              <a:off x="1238" y="3909"/>
              <a:ext cx="67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27" name="Line 66"/>
            <p:cNvSpPr>
              <a:spLocks noChangeShapeType="1"/>
            </p:cNvSpPr>
            <p:nvPr/>
          </p:nvSpPr>
          <p:spPr bwMode="auto">
            <a:xfrm>
              <a:off x="1287" y="3958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8" name="Rectangle 67"/>
            <p:cNvSpPr>
              <a:spLocks noChangeArrowheads="1"/>
            </p:cNvSpPr>
            <p:nvPr/>
          </p:nvSpPr>
          <p:spPr bwMode="auto">
            <a:xfrm>
              <a:off x="1238" y="3654"/>
              <a:ext cx="67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29" name="Line 68"/>
            <p:cNvSpPr>
              <a:spLocks noChangeShapeType="1"/>
            </p:cNvSpPr>
            <p:nvPr/>
          </p:nvSpPr>
          <p:spPr bwMode="auto">
            <a:xfrm>
              <a:off x="1287" y="3703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0" name="Rectangle 69"/>
            <p:cNvSpPr>
              <a:spLocks noChangeArrowheads="1"/>
            </p:cNvSpPr>
            <p:nvPr/>
          </p:nvSpPr>
          <p:spPr bwMode="auto">
            <a:xfrm>
              <a:off x="1262" y="3139"/>
              <a:ext cx="44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31" name="Line 70"/>
            <p:cNvSpPr>
              <a:spLocks noChangeShapeType="1"/>
            </p:cNvSpPr>
            <p:nvPr/>
          </p:nvSpPr>
          <p:spPr bwMode="auto">
            <a:xfrm>
              <a:off x="1287" y="3189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2" name="Rectangle 71"/>
            <p:cNvSpPr>
              <a:spLocks noChangeArrowheads="1"/>
            </p:cNvSpPr>
            <p:nvPr/>
          </p:nvSpPr>
          <p:spPr bwMode="auto">
            <a:xfrm>
              <a:off x="1262" y="2884"/>
              <a:ext cx="44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333" name="Line 72"/>
            <p:cNvSpPr>
              <a:spLocks noChangeShapeType="1"/>
            </p:cNvSpPr>
            <p:nvPr/>
          </p:nvSpPr>
          <p:spPr bwMode="auto">
            <a:xfrm>
              <a:off x="1287" y="2934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4" name="Rectangle 74"/>
            <p:cNvSpPr>
              <a:spLocks noChangeArrowheads="1"/>
            </p:cNvSpPr>
            <p:nvPr/>
          </p:nvSpPr>
          <p:spPr bwMode="auto">
            <a:xfrm>
              <a:off x="211" y="2675"/>
              <a:ext cx="2180" cy="1542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76" name="Straight Connector 75"/>
          <p:cNvCxnSpPr/>
          <p:nvPr/>
        </p:nvCxnSpPr>
        <p:spPr>
          <a:xfrm flipV="1">
            <a:off x="15875" y="5076825"/>
            <a:ext cx="37687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15875" y="5070475"/>
            <a:ext cx="37687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9" name="Object 2"/>
          <p:cNvGraphicFramePr>
            <a:graphicFrameLocks noChangeAspect="1"/>
          </p:cNvGraphicFramePr>
          <p:nvPr/>
        </p:nvGraphicFramePr>
        <p:xfrm>
          <a:off x="3971925" y="4857750"/>
          <a:ext cx="339725" cy="442913"/>
        </p:xfrm>
        <a:graphic>
          <a:graphicData uri="http://schemas.openxmlformats.org/presentationml/2006/ole">
            <p:oleObj spid="_x0000_s7273" name="Equation" r:id="rId12" imgW="177646" imgH="228402" progId="Equation.DSMT4">
              <p:embed/>
            </p:oleObj>
          </a:graphicData>
        </a:graphic>
      </p:graphicFrame>
      <p:graphicFrame>
        <p:nvGraphicFramePr>
          <p:cNvPr id="80" name="Object 2"/>
          <p:cNvGraphicFramePr>
            <a:graphicFrameLocks noChangeAspect="1"/>
          </p:cNvGraphicFramePr>
          <p:nvPr/>
        </p:nvGraphicFramePr>
        <p:xfrm>
          <a:off x="4251325" y="4868863"/>
          <a:ext cx="630238" cy="442912"/>
        </p:xfrm>
        <a:graphic>
          <a:graphicData uri="http://schemas.openxmlformats.org/presentationml/2006/ole">
            <p:oleObj spid="_x0000_s7274" name="Equation" r:id="rId13" imgW="330200" imgH="228600" progId="Equation.DSMT4">
              <p:embed/>
            </p:oleObj>
          </a:graphicData>
        </a:graphic>
      </p:graphicFrame>
      <p:sp>
        <p:nvSpPr>
          <p:cNvPr id="81" name="TextBox 80"/>
          <p:cNvSpPr txBox="1"/>
          <p:nvPr/>
        </p:nvSpPr>
        <p:spPr>
          <a:xfrm>
            <a:off x="4889500" y="1562100"/>
            <a:ext cx="15716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Numerically: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926013" y="3703638"/>
            <a:ext cx="15033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Graphically:</a:t>
            </a:r>
          </a:p>
        </p:txBody>
      </p:sp>
      <p:graphicFrame>
        <p:nvGraphicFramePr>
          <p:cNvPr id="83" name="Object 8"/>
          <p:cNvGraphicFramePr>
            <a:graphicFrameLocks noChangeAspect="1"/>
          </p:cNvGraphicFramePr>
          <p:nvPr/>
        </p:nvGraphicFramePr>
        <p:xfrm>
          <a:off x="6573838" y="1560513"/>
          <a:ext cx="1179512" cy="376237"/>
        </p:xfrm>
        <a:graphic>
          <a:graphicData uri="http://schemas.openxmlformats.org/presentationml/2006/ole">
            <p:oleObj spid="_x0000_s7275" name="Equation" r:id="rId14" imgW="799753" imgH="253890" progId="Equation.DSMT4">
              <p:embed/>
            </p:oleObj>
          </a:graphicData>
        </a:graphic>
      </p:graphicFrame>
      <p:graphicFrame>
        <p:nvGraphicFramePr>
          <p:cNvPr id="84" name="Object 2"/>
          <p:cNvGraphicFramePr>
            <a:graphicFrameLocks noChangeAspect="1"/>
          </p:cNvGraphicFramePr>
          <p:nvPr/>
        </p:nvGraphicFramePr>
        <p:xfrm>
          <a:off x="4929188" y="1922463"/>
          <a:ext cx="3719512" cy="454025"/>
        </p:xfrm>
        <a:graphic>
          <a:graphicData uri="http://schemas.openxmlformats.org/presentationml/2006/ole">
            <p:oleObj spid="_x0000_s7276" name="Equation" r:id="rId15" imgW="2095500" imgH="254000" progId="Equation.DSMT4">
              <p:embed/>
            </p:oleObj>
          </a:graphicData>
        </a:graphic>
      </p:graphicFrame>
      <p:graphicFrame>
        <p:nvGraphicFramePr>
          <p:cNvPr id="85" name="Object 2"/>
          <p:cNvGraphicFramePr>
            <a:graphicFrameLocks noChangeAspect="1"/>
          </p:cNvGraphicFramePr>
          <p:nvPr/>
        </p:nvGraphicFramePr>
        <p:xfrm>
          <a:off x="4583113" y="2481263"/>
          <a:ext cx="4081462" cy="354012"/>
        </p:xfrm>
        <a:graphic>
          <a:graphicData uri="http://schemas.openxmlformats.org/presentationml/2006/ole">
            <p:oleObj spid="_x0000_s7277" name="Equation" r:id="rId16" imgW="2946400" imgH="254000" progId="Equation.DSMT4">
              <p:embed/>
            </p:oleObj>
          </a:graphicData>
        </a:graphic>
      </p:graphicFrame>
      <p:graphicFrame>
        <p:nvGraphicFramePr>
          <p:cNvPr id="88" name="Object 2"/>
          <p:cNvGraphicFramePr>
            <a:graphicFrameLocks noChangeAspect="1"/>
          </p:cNvGraphicFramePr>
          <p:nvPr/>
        </p:nvGraphicFramePr>
        <p:xfrm>
          <a:off x="7827963" y="2933700"/>
          <a:ext cx="862012" cy="354013"/>
        </p:xfrm>
        <a:graphic>
          <a:graphicData uri="http://schemas.openxmlformats.org/presentationml/2006/ole">
            <p:oleObj spid="_x0000_s7278" name="Equation" r:id="rId17" imgW="622030" imgH="253890" progId="Equation.DSMT4">
              <p:embed/>
            </p:oleObj>
          </a:graphicData>
        </a:graphic>
      </p:graphicFrame>
      <p:graphicFrame>
        <p:nvGraphicFramePr>
          <p:cNvPr id="89" name="Object 2"/>
          <p:cNvGraphicFramePr>
            <a:graphicFrameLocks noChangeAspect="1"/>
          </p:cNvGraphicFramePr>
          <p:nvPr/>
        </p:nvGraphicFramePr>
        <p:xfrm>
          <a:off x="6283325" y="2932113"/>
          <a:ext cx="1544638" cy="312737"/>
        </p:xfrm>
        <a:graphic>
          <a:graphicData uri="http://schemas.openxmlformats.org/presentationml/2006/ole">
            <p:oleObj spid="_x0000_s7279" name="Equation" r:id="rId18" imgW="888614" imgH="177723" progId="Equation.DSMT4">
              <p:embed/>
            </p:oleObj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6338888" y="3271838"/>
            <a:ext cx="19732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 an Identity!!</a:t>
            </a:r>
          </a:p>
        </p:txBody>
      </p:sp>
      <p:grpSp>
        <p:nvGrpSpPr>
          <p:cNvPr id="4" name="Group 87"/>
          <p:cNvGrpSpPr>
            <a:grpSpLocks noChangeAspect="1"/>
          </p:cNvGrpSpPr>
          <p:nvPr/>
        </p:nvGrpSpPr>
        <p:grpSpPr bwMode="auto">
          <a:xfrm>
            <a:off x="5141913" y="4164013"/>
            <a:ext cx="3552825" cy="2449512"/>
            <a:chOff x="3239" y="2623"/>
            <a:chExt cx="2238" cy="1543"/>
          </a:xfrm>
        </p:grpSpPr>
        <p:sp>
          <p:nvSpPr>
            <p:cNvPr id="7221" name="AutoShape 86"/>
            <p:cNvSpPr>
              <a:spLocks noChangeAspect="1" noChangeArrowheads="1" noTextEdit="1"/>
            </p:cNvSpPr>
            <p:nvPr/>
          </p:nvSpPr>
          <p:spPr bwMode="auto">
            <a:xfrm>
              <a:off x="3261" y="2627"/>
              <a:ext cx="2181" cy="1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Rectangle 88"/>
            <p:cNvSpPr>
              <a:spLocks noChangeArrowheads="1"/>
            </p:cNvSpPr>
            <p:nvPr/>
          </p:nvSpPr>
          <p:spPr bwMode="auto">
            <a:xfrm>
              <a:off x="3263" y="2631"/>
              <a:ext cx="2177" cy="1531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Line 89"/>
            <p:cNvSpPr>
              <a:spLocks noChangeShapeType="1"/>
            </p:cNvSpPr>
            <p:nvPr/>
          </p:nvSpPr>
          <p:spPr bwMode="auto">
            <a:xfrm flipV="1">
              <a:off x="3266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4" name="Line 90"/>
            <p:cNvSpPr>
              <a:spLocks noChangeShapeType="1"/>
            </p:cNvSpPr>
            <p:nvPr/>
          </p:nvSpPr>
          <p:spPr bwMode="auto">
            <a:xfrm flipV="1">
              <a:off x="3268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Line 91"/>
            <p:cNvSpPr>
              <a:spLocks noChangeShapeType="1"/>
            </p:cNvSpPr>
            <p:nvPr/>
          </p:nvSpPr>
          <p:spPr bwMode="auto">
            <a:xfrm flipV="1">
              <a:off x="3537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6" name="Line 92"/>
            <p:cNvSpPr>
              <a:spLocks noChangeShapeType="1"/>
            </p:cNvSpPr>
            <p:nvPr/>
          </p:nvSpPr>
          <p:spPr bwMode="auto">
            <a:xfrm flipV="1">
              <a:off x="3539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Line 93"/>
            <p:cNvSpPr>
              <a:spLocks noChangeShapeType="1"/>
            </p:cNvSpPr>
            <p:nvPr/>
          </p:nvSpPr>
          <p:spPr bwMode="auto">
            <a:xfrm flipV="1">
              <a:off x="3808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8" name="Line 94"/>
            <p:cNvSpPr>
              <a:spLocks noChangeShapeType="1"/>
            </p:cNvSpPr>
            <p:nvPr/>
          </p:nvSpPr>
          <p:spPr bwMode="auto">
            <a:xfrm flipV="1">
              <a:off x="3810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Line 95"/>
            <p:cNvSpPr>
              <a:spLocks noChangeShapeType="1"/>
            </p:cNvSpPr>
            <p:nvPr/>
          </p:nvSpPr>
          <p:spPr bwMode="auto">
            <a:xfrm flipV="1">
              <a:off x="4079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0" name="Line 96"/>
            <p:cNvSpPr>
              <a:spLocks noChangeShapeType="1"/>
            </p:cNvSpPr>
            <p:nvPr/>
          </p:nvSpPr>
          <p:spPr bwMode="auto">
            <a:xfrm flipV="1">
              <a:off x="4081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Line 97"/>
            <p:cNvSpPr>
              <a:spLocks noChangeShapeType="1"/>
            </p:cNvSpPr>
            <p:nvPr/>
          </p:nvSpPr>
          <p:spPr bwMode="auto">
            <a:xfrm flipV="1">
              <a:off x="4621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2" name="Line 98"/>
            <p:cNvSpPr>
              <a:spLocks noChangeShapeType="1"/>
            </p:cNvSpPr>
            <p:nvPr/>
          </p:nvSpPr>
          <p:spPr bwMode="auto">
            <a:xfrm flipV="1">
              <a:off x="4622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Line 99"/>
            <p:cNvSpPr>
              <a:spLocks noChangeShapeType="1"/>
            </p:cNvSpPr>
            <p:nvPr/>
          </p:nvSpPr>
          <p:spPr bwMode="auto">
            <a:xfrm flipV="1">
              <a:off x="4892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Line 100"/>
            <p:cNvSpPr>
              <a:spLocks noChangeShapeType="1"/>
            </p:cNvSpPr>
            <p:nvPr/>
          </p:nvSpPr>
          <p:spPr bwMode="auto">
            <a:xfrm flipV="1">
              <a:off x="4893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Line 101"/>
            <p:cNvSpPr>
              <a:spLocks noChangeShapeType="1"/>
            </p:cNvSpPr>
            <p:nvPr/>
          </p:nvSpPr>
          <p:spPr bwMode="auto">
            <a:xfrm flipV="1">
              <a:off x="5163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Line 102"/>
            <p:cNvSpPr>
              <a:spLocks noChangeShapeType="1"/>
            </p:cNvSpPr>
            <p:nvPr/>
          </p:nvSpPr>
          <p:spPr bwMode="auto">
            <a:xfrm flipV="1">
              <a:off x="5164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7" name="Line 103"/>
            <p:cNvSpPr>
              <a:spLocks noChangeShapeType="1"/>
            </p:cNvSpPr>
            <p:nvPr/>
          </p:nvSpPr>
          <p:spPr bwMode="auto">
            <a:xfrm flipV="1">
              <a:off x="5433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8" name="Line 104"/>
            <p:cNvSpPr>
              <a:spLocks noChangeShapeType="1"/>
            </p:cNvSpPr>
            <p:nvPr/>
          </p:nvSpPr>
          <p:spPr bwMode="auto">
            <a:xfrm flipV="1">
              <a:off x="5435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Line 105"/>
            <p:cNvSpPr>
              <a:spLocks noChangeShapeType="1"/>
            </p:cNvSpPr>
            <p:nvPr/>
          </p:nvSpPr>
          <p:spPr bwMode="auto">
            <a:xfrm>
              <a:off x="3264" y="3901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Line 106"/>
            <p:cNvSpPr>
              <a:spLocks noChangeShapeType="1"/>
            </p:cNvSpPr>
            <p:nvPr/>
          </p:nvSpPr>
          <p:spPr bwMode="auto">
            <a:xfrm>
              <a:off x="3264" y="3905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Line 107"/>
            <p:cNvSpPr>
              <a:spLocks noChangeShapeType="1"/>
            </p:cNvSpPr>
            <p:nvPr/>
          </p:nvSpPr>
          <p:spPr bwMode="auto">
            <a:xfrm>
              <a:off x="3264" y="3648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Line 108"/>
            <p:cNvSpPr>
              <a:spLocks noChangeShapeType="1"/>
            </p:cNvSpPr>
            <p:nvPr/>
          </p:nvSpPr>
          <p:spPr bwMode="auto">
            <a:xfrm>
              <a:off x="3264" y="3652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3" name="Line 109"/>
            <p:cNvSpPr>
              <a:spLocks noChangeShapeType="1"/>
            </p:cNvSpPr>
            <p:nvPr/>
          </p:nvSpPr>
          <p:spPr bwMode="auto">
            <a:xfrm>
              <a:off x="3264" y="3138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4" name="Line 110"/>
            <p:cNvSpPr>
              <a:spLocks noChangeShapeType="1"/>
            </p:cNvSpPr>
            <p:nvPr/>
          </p:nvSpPr>
          <p:spPr bwMode="auto">
            <a:xfrm>
              <a:off x="3264" y="3141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Line 111"/>
            <p:cNvSpPr>
              <a:spLocks noChangeShapeType="1"/>
            </p:cNvSpPr>
            <p:nvPr/>
          </p:nvSpPr>
          <p:spPr bwMode="auto">
            <a:xfrm>
              <a:off x="3264" y="2884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6" name="Line 112"/>
            <p:cNvSpPr>
              <a:spLocks noChangeShapeType="1"/>
            </p:cNvSpPr>
            <p:nvPr/>
          </p:nvSpPr>
          <p:spPr bwMode="auto">
            <a:xfrm>
              <a:off x="3264" y="2888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Line 113"/>
            <p:cNvSpPr>
              <a:spLocks noChangeShapeType="1"/>
            </p:cNvSpPr>
            <p:nvPr/>
          </p:nvSpPr>
          <p:spPr bwMode="auto">
            <a:xfrm>
              <a:off x="3264" y="3387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8" name="Line 114"/>
            <p:cNvSpPr>
              <a:spLocks noChangeShapeType="1"/>
            </p:cNvSpPr>
            <p:nvPr/>
          </p:nvSpPr>
          <p:spPr bwMode="auto">
            <a:xfrm>
              <a:off x="3264" y="3391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Line 115"/>
            <p:cNvSpPr>
              <a:spLocks noChangeShapeType="1"/>
            </p:cNvSpPr>
            <p:nvPr/>
          </p:nvSpPr>
          <p:spPr bwMode="auto">
            <a:xfrm>
              <a:off x="3264" y="3395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0" name="Line 116"/>
            <p:cNvSpPr>
              <a:spLocks noChangeShapeType="1"/>
            </p:cNvSpPr>
            <p:nvPr/>
          </p:nvSpPr>
          <p:spPr bwMode="auto">
            <a:xfrm>
              <a:off x="3264" y="3398"/>
              <a:ext cx="217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Rectangle 117"/>
            <p:cNvSpPr>
              <a:spLocks noChangeArrowheads="1"/>
            </p:cNvSpPr>
            <p:nvPr/>
          </p:nvSpPr>
          <p:spPr bwMode="auto">
            <a:xfrm>
              <a:off x="5397" y="3240"/>
              <a:ext cx="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52" name="Freeform 118"/>
            <p:cNvSpPr>
              <a:spLocks/>
            </p:cNvSpPr>
            <p:nvPr/>
          </p:nvSpPr>
          <p:spPr bwMode="auto">
            <a:xfrm>
              <a:off x="5418" y="3353"/>
              <a:ext cx="19" cy="83"/>
            </a:xfrm>
            <a:custGeom>
              <a:avLst/>
              <a:gdLst>
                <a:gd name="T0" fmla="*/ 0 w 19"/>
                <a:gd name="T1" fmla="*/ 0 h 83"/>
                <a:gd name="T2" fmla="*/ 19 w 19"/>
                <a:gd name="T3" fmla="*/ 42 h 83"/>
                <a:gd name="T4" fmla="*/ 0 w 19"/>
                <a:gd name="T5" fmla="*/ 83 h 83"/>
                <a:gd name="T6" fmla="*/ 0 w 19"/>
                <a:gd name="T7" fmla="*/ 0 h 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83"/>
                <a:gd name="T14" fmla="*/ 19 w 19"/>
                <a:gd name="T15" fmla="*/ 83 h 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83">
                  <a:moveTo>
                    <a:pt x="0" y="0"/>
                  </a:moveTo>
                  <a:lnTo>
                    <a:pt x="19" y="42"/>
                  </a:lnTo>
                  <a:lnTo>
                    <a:pt x="0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Line 119"/>
            <p:cNvSpPr>
              <a:spLocks noChangeShapeType="1"/>
            </p:cNvSpPr>
            <p:nvPr/>
          </p:nvSpPr>
          <p:spPr bwMode="auto">
            <a:xfrm flipV="1">
              <a:off x="4348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4" name="Line 120"/>
            <p:cNvSpPr>
              <a:spLocks noChangeShapeType="1"/>
            </p:cNvSpPr>
            <p:nvPr/>
          </p:nvSpPr>
          <p:spPr bwMode="auto">
            <a:xfrm flipV="1">
              <a:off x="4350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5" name="Line 121"/>
            <p:cNvSpPr>
              <a:spLocks noChangeShapeType="1"/>
            </p:cNvSpPr>
            <p:nvPr/>
          </p:nvSpPr>
          <p:spPr bwMode="auto">
            <a:xfrm flipV="1">
              <a:off x="4352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6" name="Line 122"/>
            <p:cNvSpPr>
              <a:spLocks noChangeShapeType="1"/>
            </p:cNvSpPr>
            <p:nvPr/>
          </p:nvSpPr>
          <p:spPr bwMode="auto">
            <a:xfrm flipV="1">
              <a:off x="4353" y="2631"/>
              <a:ext cx="1" cy="152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7" name="Rectangle 123"/>
            <p:cNvSpPr>
              <a:spLocks noChangeArrowheads="1"/>
            </p:cNvSpPr>
            <p:nvPr/>
          </p:nvSpPr>
          <p:spPr bwMode="auto">
            <a:xfrm>
              <a:off x="4375" y="2623"/>
              <a:ext cx="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58" name="Freeform 124"/>
            <p:cNvSpPr>
              <a:spLocks/>
            </p:cNvSpPr>
            <p:nvPr/>
          </p:nvSpPr>
          <p:spPr bwMode="auto">
            <a:xfrm>
              <a:off x="4333" y="2635"/>
              <a:ext cx="37" cy="41"/>
            </a:xfrm>
            <a:custGeom>
              <a:avLst/>
              <a:gdLst>
                <a:gd name="T0" fmla="*/ 0 w 37"/>
                <a:gd name="T1" fmla="*/ 41 h 41"/>
                <a:gd name="T2" fmla="*/ 19 w 37"/>
                <a:gd name="T3" fmla="*/ 0 h 41"/>
                <a:gd name="T4" fmla="*/ 37 w 37"/>
                <a:gd name="T5" fmla="*/ 41 h 41"/>
                <a:gd name="T6" fmla="*/ 0 w 37"/>
                <a:gd name="T7" fmla="*/ 41 h 4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41"/>
                <a:gd name="T14" fmla="*/ 37 w 37"/>
                <a:gd name="T15" fmla="*/ 41 h 4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41">
                  <a:moveTo>
                    <a:pt x="0" y="41"/>
                  </a:moveTo>
                  <a:lnTo>
                    <a:pt x="19" y="0"/>
                  </a:lnTo>
                  <a:lnTo>
                    <a:pt x="37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9" name="Rectangle 125"/>
            <p:cNvSpPr>
              <a:spLocks noChangeArrowheads="1"/>
            </p:cNvSpPr>
            <p:nvPr/>
          </p:nvSpPr>
          <p:spPr bwMode="auto">
            <a:xfrm>
              <a:off x="3263" y="2631"/>
              <a:ext cx="2177" cy="1531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0" name="Line 126"/>
            <p:cNvSpPr>
              <a:spLocks noChangeShapeType="1"/>
            </p:cNvSpPr>
            <p:nvPr/>
          </p:nvSpPr>
          <p:spPr bwMode="auto">
            <a:xfrm>
              <a:off x="3268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1" name="Rectangle 127"/>
            <p:cNvSpPr>
              <a:spLocks noChangeArrowheads="1"/>
            </p:cNvSpPr>
            <p:nvPr/>
          </p:nvSpPr>
          <p:spPr bwMode="auto">
            <a:xfrm>
              <a:off x="3239" y="3429"/>
              <a:ext cx="82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-2p</a:t>
              </a:r>
              <a:endParaRPr lang="en-US"/>
            </a:p>
          </p:txBody>
        </p:sp>
        <p:sp>
          <p:nvSpPr>
            <p:cNvPr id="7262" name="Line 128"/>
            <p:cNvSpPr>
              <a:spLocks noChangeShapeType="1"/>
            </p:cNvSpPr>
            <p:nvPr/>
          </p:nvSpPr>
          <p:spPr bwMode="auto">
            <a:xfrm>
              <a:off x="3810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3" name="Rectangle 129"/>
            <p:cNvSpPr>
              <a:spLocks noChangeArrowheads="1"/>
            </p:cNvSpPr>
            <p:nvPr/>
          </p:nvSpPr>
          <p:spPr bwMode="auto">
            <a:xfrm>
              <a:off x="3789" y="3429"/>
              <a:ext cx="6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-p</a:t>
              </a:r>
              <a:endParaRPr lang="en-US"/>
            </a:p>
          </p:txBody>
        </p:sp>
        <p:sp>
          <p:nvSpPr>
            <p:cNvPr id="7264" name="Rectangle 130"/>
            <p:cNvSpPr>
              <a:spLocks noChangeArrowheads="1"/>
            </p:cNvSpPr>
            <p:nvPr/>
          </p:nvSpPr>
          <p:spPr bwMode="auto">
            <a:xfrm>
              <a:off x="4358" y="3429"/>
              <a:ext cx="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7265" name="Line 131"/>
            <p:cNvSpPr>
              <a:spLocks noChangeShapeType="1"/>
            </p:cNvSpPr>
            <p:nvPr/>
          </p:nvSpPr>
          <p:spPr bwMode="auto">
            <a:xfrm>
              <a:off x="4893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6" name="Rectangle 132"/>
            <p:cNvSpPr>
              <a:spLocks noChangeArrowheads="1"/>
            </p:cNvSpPr>
            <p:nvPr/>
          </p:nvSpPr>
          <p:spPr bwMode="auto">
            <a:xfrm>
              <a:off x="4895" y="3429"/>
              <a:ext cx="4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7267" name="Line 133"/>
            <p:cNvSpPr>
              <a:spLocks noChangeShapeType="1"/>
            </p:cNvSpPr>
            <p:nvPr/>
          </p:nvSpPr>
          <p:spPr bwMode="auto">
            <a:xfrm>
              <a:off x="5435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8" name="Rectangle 134"/>
            <p:cNvSpPr>
              <a:spLocks noChangeArrowheads="1"/>
            </p:cNvSpPr>
            <p:nvPr/>
          </p:nvSpPr>
          <p:spPr bwMode="auto">
            <a:xfrm>
              <a:off x="5416" y="3429"/>
              <a:ext cx="6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7269" name="Rectangle 135"/>
            <p:cNvSpPr>
              <a:spLocks noChangeArrowheads="1"/>
            </p:cNvSpPr>
            <p:nvPr/>
          </p:nvSpPr>
          <p:spPr bwMode="auto">
            <a:xfrm>
              <a:off x="4288" y="3856"/>
              <a:ext cx="66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70" name="Line 136"/>
            <p:cNvSpPr>
              <a:spLocks noChangeShapeType="1"/>
            </p:cNvSpPr>
            <p:nvPr/>
          </p:nvSpPr>
          <p:spPr bwMode="auto">
            <a:xfrm>
              <a:off x="4338" y="3905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1" name="Rectangle 137"/>
            <p:cNvSpPr>
              <a:spLocks noChangeArrowheads="1"/>
            </p:cNvSpPr>
            <p:nvPr/>
          </p:nvSpPr>
          <p:spPr bwMode="auto">
            <a:xfrm>
              <a:off x="4288" y="3603"/>
              <a:ext cx="66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72" name="Line 138"/>
            <p:cNvSpPr>
              <a:spLocks noChangeShapeType="1"/>
            </p:cNvSpPr>
            <p:nvPr/>
          </p:nvSpPr>
          <p:spPr bwMode="auto">
            <a:xfrm>
              <a:off x="4338" y="3652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3" name="Rectangle 139"/>
            <p:cNvSpPr>
              <a:spLocks noChangeArrowheads="1"/>
            </p:cNvSpPr>
            <p:nvPr/>
          </p:nvSpPr>
          <p:spPr bwMode="auto">
            <a:xfrm>
              <a:off x="4312" y="3092"/>
              <a:ext cx="44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74" name="Line 140"/>
            <p:cNvSpPr>
              <a:spLocks noChangeShapeType="1"/>
            </p:cNvSpPr>
            <p:nvPr/>
          </p:nvSpPr>
          <p:spPr bwMode="auto">
            <a:xfrm>
              <a:off x="4338" y="3141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5" name="Rectangle 141"/>
            <p:cNvSpPr>
              <a:spLocks noChangeArrowheads="1"/>
            </p:cNvSpPr>
            <p:nvPr/>
          </p:nvSpPr>
          <p:spPr bwMode="auto">
            <a:xfrm>
              <a:off x="4312" y="2839"/>
              <a:ext cx="44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76" name="Line 142"/>
            <p:cNvSpPr>
              <a:spLocks noChangeShapeType="1"/>
            </p:cNvSpPr>
            <p:nvPr/>
          </p:nvSpPr>
          <p:spPr bwMode="auto">
            <a:xfrm>
              <a:off x="4338" y="2888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7" name="Rectangle 160"/>
            <p:cNvSpPr>
              <a:spLocks noChangeArrowheads="1"/>
            </p:cNvSpPr>
            <p:nvPr/>
          </p:nvSpPr>
          <p:spPr bwMode="auto">
            <a:xfrm>
              <a:off x="3263" y="2631"/>
              <a:ext cx="2177" cy="1531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" name="Group 171"/>
          <p:cNvGrpSpPr>
            <a:grpSpLocks/>
          </p:cNvGrpSpPr>
          <p:nvPr/>
        </p:nvGrpSpPr>
        <p:grpSpPr bwMode="auto">
          <a:xfrm>
            <a:off x="5181600" y="4122738"/>
            <a:ext cx="3454400" cy="863600"/>
            <a:chOff x="5181600" y="4122738"/>
            <a:chExt cx="3454400" cy="863600"/>
          </a:xfrm>
        </p:grpSpPr>
        <p:sp>
          <p:nvSpPr>
            <p:cNvPr id="7216" name="Freeform 151"/>
            <p:cNvSpPr>
              <a:spLocks/>
            </p:cNvSpPr>
            <p:nvPr/>
          </p:nvSpPr>
          <p:spPr bwMode="auto">
            <a:xfrm>
              <a:off x="5181600" y="4122738"/>
              <a:ext cx="347662" cy="863600"/>
            </a:xfrm>
            <a:custGeom>
              <a:avLst/>
              <a:gdLst>
                <a:gd name="T0" fmla="*/ 5432 w 128"/>
                <a:gd name="T1" fmla="*/ 863600 h 144"/>
                <a:gd name="T2" fmla="*/ 16297 w 128"/>
                <a:gd name="T3" fmla="*/ 863600 h 144"/>
                <a:gd name="T4" fmla="*/ 27161 w 128"/>
                <a:gd name="T5" fmla="*/ 863600 h 144"/>
                <a:gd name="T6" fmla="*/ 38026 w 128"/>
                <a:gd name="T7" fmla="*/ 863600 h 144"/>
                <a:gd name="T8" fmla="*/ 48890 w 128"/>
                <a:gd name="T9" fmla="*/ 857603 h 144"/>
                <a:gd name="T10" fmla="*/ 59754 w 128"/>
                <a:gd name="T11" fmla="*/ 857603 h 144"/>
                <a:gd name="T12" fmla="*/ 70619 w 128"/>
                <a:gd name="T13" fmla="*/ 851606 h 144"/>
                <a:gd name="T14" fmla="*/ 81483 w 128"/>
                <a:gd name="T15" fmla="*/ 851606 h 144"/>
                <a:gd name="T16" fmla="*/ 92348 w 128"/>
                <a:gd name="T17" fmla="*/ 845608 h 144"/>
                <a:gd name="T18" fmla="*/ 103212 w 128"/>
                <a:gd name="T19" fmla="*/ 839611 h 144"/>
                <a:gd name="T20" fmla="*/ 114077 w 128"/>
                <a:gd name="T21" fmla="*/ 833614 h 144"/>
                <a:gd name="T22" fmla="*/ 124941 w 128"/>
                <a:gd name="T23" fmla="*/ 821619 h 144"/>
                <a:gd name="T24" fmla="*/ 135805 w 128"/>
                <a:gd name="T25" fmla="*/ 815622 h 144"/>
                <a:gd name="T26" fmla="*/ 146670 w 128"/>
                <a:gd name="T27" fmla="*/ 803628 h 144"/>
                <a:gd name="T28" fmla="*/ 157534 w 128"/>
                <a:gd name="T29" fmla="*/ 791633 h 144"/>
                <a:gd name="T30" fmla="*/ 168399 w 128"/>
                <a:gd name="T31" fmla="*/ 779639 h 144"/>
                <a:gd name="T32" fmla="*/ 179263 w 128"/>
                <a:gd name="T33" fmla="*/ 767644 h 144"/>
                <a:gd name="T34" fmla="*/ 190128 w 128"/>
                <a:gd name="T35" fmla="*/ 755650 h 144"/>
                <a:gd name="T36" fmla="*/ 200992 w 128"/>
                <a:gd name="T37" fmla="*/ 737658 h 144"/>
                <a:gd name="T38" fmla="*/ 211857 w 128"/>
                <a:gd name="T39" fmla="*/ 713669 h 144"/>
                <a:gd name="T40" fmla="*/ 222721 w 128"/>
                <a:gd name="T41" fmla="*/ 695678 h 144"/>
                <a:gd name="T42" fmla="*/ 233585 w 128"/>
                <a:gd name="T43" fmla="*/ 671689 h 144"/>
                <a:gd name="T44" fmla="*/ 244450 w 128"/>
                <a:gd name="T45" fmla="*/ 641703 h 144"/>
                <a:gd name="T46" fmla="*/ 255314 w 128"/>
                <a:gd name="T47" fmla="*/ 611717 h 144"/>
                <a:gd name="T48" fmla="*/ 266179 w 128"/>
                <a:gd name="T49" fmla="*/ 575733 h 144"/>
                <a:gd name="T50" fmla="*/ 277043 w 128"/>
                <a:gd name="T51" fmla="*/ 533753 h 144"/>
                <a:gd name="T52" fmla="*/ 287908 w 128"/>
                <a:gd name="T53" fmla="*/ 485775 h 144"/>
                <a:gd name="T54" fmla="*/ 298772 w 128"/>
                <a:gd name="T55" fmla="*/ 431800 h 144"/>
                <a:gd name="T56" fmla="*/ 309636 w 128"/>
                <a:gd name="T57" fmla="*/ 365830 h 144"/>
                <a:gd name="T58" fmla="*/ 320501 w 128"/>
                <a:gd name="T59" fmla="*/ 287867 h 144"/>
                <a:gd name="T60" fmla="*/ 331365 w 128"/>
                <a:gd name="T61" fmla="*/ 191911 h 144"/>
                <a:gd name="T62" fmla="*/ 342230 w 128"/>
                <a:gd name="T63" fmla="*/ 71967 h 14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28"/>
                <a:gd name="T97" fmla="*/ 0 h 144"/>
                <a:gd name="T98" fmla="*/ 128 w 128"/>
                <a:gd name="T99" fmla="*/ 144 h 14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28" h="144">
                  <a:moveTo>
                    <a:pt x="0" y="144"/>
                  </a:moveTo>
                  <a:lnTo>
                    <a:pt x="2" y="144"/>
                  </a:lnTo>
                  <a:lnTo>
                    <a:pt x="4" y="144"/>
                  </a:lnTo>
                  <a:lnTo>
                    <a:pt x="6" y="144"/>
                  </a:lnTo>
                  <a:lnTo>
                    <a:pt x="8" y="144"/>
                  </a:lnTo>
                  <a:lnTo>
                    <a:pt x="10" y="144"/>
                  </a:lnTo>
                  <a:lnTo>
                    <a:pt x="12" y="144"/>
                  </a:lnTo>
                  <a:lnTo>
                    <a:pt x="14" y="144"/>
                  </a:lnTo>
                  <a:lnTo>
                    <a:pt x="16" y="144"/>
                  </a:lnTo>
                  <a:lnTo>
                    <a:pt x="18" y="143"/>
                  </a:lnTo>
                  <a:lnTo>
                    <a:pt x="20" y="143"/>
                  </a:lnTo>
                  <a:lnTo>
                    <a:pt x="22" y="143"/>
                  </a:lnTo>
                  <a:lnTo>
                    <a:pt x="24" y="143"/>
                  </a:lnTo>
                  <a:lnTo>
                    <a:pt x="26" y="142"/>
                  </a:lnTo>
                  <a:lnTo>
                    <a:pt x="28" y="142"/>
                  </a:lnTo>
                  <a:lnTo>
                    <a:pt x="30" y="142"/>
                  </a:lnTo>
                  <a:lnTo>
                    <a:pt x="32" y="141"/>
                  </a:lnTo>
                  <a:lnTo>
                    <a:pt x="34" y="141"/>
                  </a:lnTo>
                  <a:lnTo>
                    <a:pt x="36" y="140"/>
                  </a:lnTo>
                  <a:lnTo>
                    <a:pt x="38" y="140"/>
                  </a:lnTo>
                  <a:lnTo>
                    <a:pt x="40" y="139"/>
                  </a:lnTo>
                  <a:lnTo>
                    <a:pt x="42" y="139"/>
                  </a:lnTo>
                  <a:lnTo>
                    <a:pt x="44" y="138"/>
                  </a:lnTo>
                  <a:lnTo>
                    <a:pt x="46" y="137"/>
                  </a:lnTo>
                  <a:lnTo>
                    <a:pt x="48" y="137"/>
                  </a:lnTo>
                  <a:lnTo>
                    <a:pt x="50" y="136"/>
                  </a:lnTo>
                  <a:lnTo>
                    <a:pt x="52" y="135"/>
                  </a:lnTo>
                  <a:lnTo>
                    <a:pt x="54" y="134"/>
                  </a:lnTo>
                  <a:lnTo>
                    <a:pt x="56" y="133"/>
                  </a:lnTo>
                  <a:lnTo>
                    <a:pt x="58" y="132"/>
                  </a:lnTo>
                  <a:lnTo>
                    <a:pt x="60" y="131"/>
                  </a:lnTo>
                  <a:lnTo>
                    <a:pt x="62" y="130"/>
                  </a:lnTo>
                  <a:lnTo>
                    <a:pt x="64" y="129"/>
                  </a:lnTo>
                  <a:lnTo>
                    <a:pt x="66" y="128"/>
                  </a:lnTo>
                  <a:lnTo>
                    <a:pt x="68" y="127"/>
                  </a:lnTo>
                  <a:lnTo>
                    <a:pt x="70" y="126"/>
                  </a:lnTo>
                  <a:lnTo>
                    <a:pt x="72" y="124"/>
                  </a:lnTo>
                  <a:lnTo>
                    <a:pt x="74" y="123"/>
                  </a:lnTo>
                  <a:lnTo>
                    <a:pt x="76" y="121"/>
                  </a:lnTo>
                  <a:lnTo>
                    <a:pt x="78" y="119"/>
                  </a:lnTo>
                  <a:lnTo>
                    <a:pt x="80" y="118"/>
                  </a:lnTo>
                  <a:lnTo>
                    <a:pt x="82" y="116"/>
                  </a:lnTo>
                  <a:lnTo>
                    <a:pt x="84" y="114"/>
                  </a:lnTo>
                  <a:lnTo>
                    <a:pt x="86" y="112"/>
                  </a:lnTo>
                  <a:lnTo>
                    <a:pt x="88" y="109"/>
                  </a:lnTo>
                  <a:lnTo>
                    <a:pt x="90" y="107"/>
                  </a:lnTo>
                  <a:lnTo>
                    <a:pt x="92" y="105"/>
                  </a:lnTo>
                  <a:lnTo>
                    <a:pt x="94" y="102"/>
                  </a:lnTo>
                  <a:lnTo>
                    <a:pt x="96" y="99"/>
                  </a:lnTo>
                  <a:lnTo>
                    <a:pt x="98" y="96"/>
                  </a:lnTo>
                  <a:lnTo>
                    <a:pt x="100" y="93"/>
                  </a:lnTo>
                  <a:lnTo>
                    <a:pt x="102" y="89"/>
                  </a:lnTo>
                  <a:lnTo>
                    <a:pt x="104" y="85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2"/>
                  </a:lnTo>
                  <a:lnTo>
                    <a:pt x="112" y="67"/>
                  </a:lnTo>
                  <a:lnTo>
                    <a:pt x="114" y="61"/>
                  </a:lnTo>
                  <a:lnTo>
                    <a:pt x="116" y="55"/>
                  </a:lnTo>
                  <a:lnTo>
                    <a:pt x="118" y="48"/>
                  </a:lnTo>
                  <a:lnTo>
                    <a:pt x="120" y="40"/>
                  </a:lnTo>
                  <a:lnTo>
                    <a:pt x="122" y="32"/>
                  </a:lnTo>
                  <a:lnTo>
                    <a:pt x="124" y="22"/>
                  </a:lnTo>
                  <a:lnTo>
                    <a:pt x="126" y="12"/>
                  </a:lnTo>
                  <a:lnTo>
                    <a:pt x="128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Freeform 155"/>
            <p:cNvSpPr>
              <a:spLocks/>
            </p:cNvSpPr>
            <p:nvPr/>
          </p:nvSpPr>
          <p:spPr bwMode="auto">
            <a:xfrm>
              <a:off x="6605588" y="4133851"/>
              <a:ext cx="642937" cy="852487"/>
            </a:xfrm>
            <a:custGeom>
              <a:avLst/>
              <a:gdLst>
                <a:gd name="T0" fmla="*/ 5403 w 238"/>
                <a:gd name="T1" fmla="*/ 390223 h 142"/>
                <a:gd name="T2" fmla="*/ 16208 w 238"/>
                <a:gd name="T3" fmla="*/ 450257 h 142"/>
                <a:gd name="T4" fmla="*/ 27014 w 238"/>
                <a:gd name="T5" fmla="*/ 504288 h 142"/>
                <a:gd name="T6" fmla="*/ 37820 w 238"/>
                <a:gd name="T7" fmla="*/ 546312 h 142"/>
                <a:gd name="T8" fmla="*/ 48625 w 238"/>
                <a:gd name="T9" fmla="*/ 582333 h 142"/>
                <a:gd name="T10" fmla="*/ 59431 w 238"/>
                <a:gd name="T11" fmla="*/ 618353 h 142"/>
                <a:gd name="T12" fmla="*/ 70237 w 238"/>
                <a:gd name="T13" fmla="*/ 648370 h 142"/>
                <a:gd name="T14" fmla="*/ 81042 w 238"/>
                <a:gd name="T15" fmla="*/ 672384 h 142"/>
                <a:gd name="T16" fmla="*/ 91848 w 238"/>
                <a:gd name="T17" fmla="*/ 696398 h 142"/>
                <a:gd name="T18" fmla="*/ 102654 w 238"/>
                <a:gd name="T19" fmla="*/ 714408 h 142"/>
                <a:gd name="T20" fmla="*/ 113459 w 238"/>
                <a:gd name="T21" fmla="*/ 732418 h 142"/>
                <a:gd name="T22" fmla="*/ 124265 w 238"/>
                <a:gd name="T23" fmla="*/ 750429 h 142"/>
                <a:gd name="T24" fmla="*/ 135071 w 238"/>
                <a:gd name="T25" fmla="*/ 762435 h 142"/>
                <a:gd name="T26" fmla="*/ 145876 w 238"/>
                <a:gd name="T27" fmla="*/ 780446 h 142"/>
                <a:gd name="T28" fmla="*/ 156682 w 238"/>
                <a:gd name="T29" fmla="*/ 792453 h 142"/>
                <a:gd name="T30" fmla="*/ 167488 w 238"/>
                <a:gd name="T31" fmla="*/ 798456 h 142"/>
                <a:gd name="T32" fmla="*/ 178293 w 238"/>
                <a:gd name="T33" fmla="*/ 810463 h 142"/>
                <a:gd name="T34" fmla="*/ 189099 w 238"/>
                <a:gd name="T35" fmla="*/ 816466 h 142"/>
                <a:gd name="T36" fmla="*/ 199905 w 238"/>
                <a:gd name="T37" fmla="*/ 822470 h 142"/>
                <a:gd name="T38" fmla="*/ 210710 w 238"/>
                <a:gd name="T39" fmla="*/ 828473 h 142"/>
                <a:gd name="T40" fmla="*/ 221516 w 238"/>
                <a:gd name="T41" fmla="*/ 834477 h 142"/>
                <a:gd name="T42" fmla="*/ 232322 w 238"/>
                <a:gd name="T43" fmla="*/ 840480 h 142"/>
                <a:gd name="T44" fmla="*/ 243127 w 238"/>
                <a:gd name="T45" fmla="*/ 846484 h 142"/>
                <a:gd name="T46" fmla="*/ 253933 w 238"/>
                <a:gd name="T47" fmla="*/ 846484 h 142"/>
                <a:gd name="T48" fmla="*/ 264739 w 238"/>
                <a:gd name="T49" fmla="*/ 852487 h 142"/>
                <a:gd name="T50" fmla="*/ 275544 w 238"/>
                <a:gd name="T51" fmla="*/ 852487 h 142"/>
                <a:gd name="T52" fmla="*/ 286350 w 238"/>
                <a:gd name="T53" fmla="*/ 852487 h 142"/>
                <a:gd name="T54" fmla="*/ 297156 w 238"/>
                <a:gd name="T55" fmla="*/ 852487 h 142"/>
                <a:gd name="T56" fmla="*/ 307961 w 238"/>
                <a:gd name="T57" fmla="*/ 852487 h 142"/>
                <a:gd name="T58" fmla="*/ 318767 w 238"/>
                <a:gd name="T59" fmla="*/ 852487 h 142"/>
                <a:gd name="T60" fmla="*/ 329573 w 238"/>
                <a:gd name="T61" fmla="*/ 852487 h 142"/>
                <a:gd name="T62" fmla="*/ 340378 w 238"/>
                <a:gd name="T63" fmla="*/ 852487 h 142"/>
                <a:gd name="T64" fmla="*/ 351184 w 238"/>
                <a:gd name="T65" fmla="*/ 846484 h 142"/>
                <a:gd name="T66" fmla="*/ 361990 w 238"/>
                <a:gd name="T67" fmla="*/ 846484 h 142"/>
                <a:gd name="T68" fmla="*/ 372795 w 238"/>
                <a:gd name="T69" fmla="*/ 840480 h 142"/>
                <a:gd name="T70" fmla="*/ 383601 w 238"/>
                <a:gd name="T71" fmla="*/ 834477 h 142"/>
                <a:gd name="T72" fmla="*/ 394407 w 238"/>
                <a:gd name="T73" fmla="*/ 828473 h 142"/>
                <a:gd name="T74" fmla="*/ 405212 w 238"/>
                <a:gd name="T75" fmla="*/ 822470 h 142"/>
                <a:gd name="T76" fmla="*/ 416018 w 238"/>
                <a:gd name="T77" fmla="*/ 816466 h 142"/>
                <a:gd name="T78" fmla="*/ 426824 w 238"/>
                <a:gd name="T79" fmla="*/ 810463 h 142"/>
                <a:gd name="T80" fmla="*/ 437629 w 238"/>
                <a:gd name="T81" fmla="*/ 798456 h 142"/>
                <a:gd name="T82" fmla="*/ 448435 w 238"/>
                <a:gd name="T83" fmla="*/ 792453 h 142"/>
                <a:gd name="T84" fmla="*/ 459241 w 238"/>
                <a:gd name="T85" fmla="*/ 780446 h 142"/>
                <a:gd name="T86" fmla="*/ 470046 w 238"/>
                <a:gd name="T87" fmla="*/ 762435 h 142"/>
                <a:gd name="T88" fmla="*/ 480852 w 238"/>
                <a:gd name="T89" fmla="*/ 750429 h 142"/>
                <a:gd name="T90" fmla="*/ 491658 w 238"/>
                <a:gd name="T91" fmla="*/ 732418 h 142"/>
                <a:gd name="T92" fmla="*/ 502463 w 238"/>
                <a:gd name="T93" fmla="*/ 714408 h 142"/>
                <a:gd name="T94" fmla="*/ 513269 w 238"/>
                <a:gd name="T95" fmla="*/ 696398 h 142"/>
                <a:gd name="T96" fmla="*/ 524075 w 238"/>
                <a:gd name="T97" fmla="*/ 672384 h 142"/>
                <a:gd name="T98" fmla="*/ 534880 w 238"/>
                <a:gd name="T99" fmla="*/ 648370 h 142"/>
                <a:gd name="T100" fmla="*/ 545686 w 238"/>
                <a:gd name="T101" fmla="*/ 618353 h 142"/>
                <a:gd name="T102" fmla="*/ 556492 w 238"/>
                <a:gd name="T103" fmla="*/ 582333 h 142"/>
                <a:gd name="T104" fmla="*/ 567297 w 238"/>
                <a:gd name="T105" fmla="*/ 546312 h 142"/>
                <a:gd name="T106" fmla="*/ 578103 w 238"/>
                <a:gd name="T107" fmla="*/ 504288 h 142"/>
                <a:gd name="T108" fmla="*/ 588909 w 238"/>
                <a:gd name="T109" fmla="*/ 450257 h 142"/>
                <a:gd name="T110" fmla="*/ 599714 w 238"/>
                <a:gd name="T111" fmla="*/ 390223 h 142"/>
                <a:gd name="T112" fmla="*/ 610520 w 238"/>
                <a:gd name="T113" fmla="*/ 318182 h 142"/>
                <a:gd name="T114" fmla="*/ 621326 w 238"/>
                <a:gd name="T115" fmla="*/ 234134 h 142"/>
                <a:gd name="T116" fmla="*/ 632131 w 238"/>
                <a:gd name="T117" fmla="*/ 132075 h 142"/>
                <a:gd name="T118" fmla="*/ 642937 w 238"/>
                <a:gd name="T119" fmla="*/ 0 h 14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38"/>
                <a:gd name="T181" fmla="*/ 0 h 142"/>
                <a:gd name="T182" fmla="*/ 238 w 238"/>
                <a:gd name="T183" fmla="*/ 142 h 14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38" h="142">
                  <a:moveTo>
                    <a:pt x="0" y="60"/>
                  </a:moveTo>
                  <a:lnTo>
                    <a:pt x="2" y="65"/>
                  </a:lnTo>
                  <a:lnTo>
                    <a:pt x="4" y="71"/>
                  </a:lnTo>
                  <a:lnTo>
                    <a:pt x="6" y="75"/>
                  </a:lnTo>
                  <a:lnTo>
                    <a:pt x="8" y="80"/>
                  </a:lnTo>
                  <a:lnTo>
                    <a:pt x="10" y="84"/>
                  </a:lnTo>
                  <a:lnTo>
                    <a:pt x="12" y="88"/>
                  </a:lnTo>
                  <a:lnTo>
                    <a:pt x="14" y="91"/>
                  </a:lnTo>
                  <a:lnTo>
                    <a:pt x="16" y="94"/>
                  </a:lnTo>
                  <a:lnTo>
                    <a:pt x="18" y="97"/>
                  </a:lnTo>
                  <a:lnTo>
                    <a:pt x="20" y="100"/>
                  </a:lnTo>
                  <a:lnTo>
                    <a:pt x="22" y="103"/>
                  </a:lnTo>
                  <a:lnTo>
                    <a:pt x="24" y="105"/>
                  </a:lnTo>
                  <a:lnTo>
                    <a:pt x="26" y="108"/>
                  </a:lnTo>
                  <a:lnTo>
                    <a:pt x="28" y="110"/>
                  </a:lnTo>
                  <a:lnTo>
                    <a:pt x="30" y="112"/>
                  </a:lnTo>
                  <a:lnTo>
                    <a:pt x="32" y="114"/>
                  </a:lnTo>
                  <a:lnTo>
                    <a:pt x="34" y="116"/>
                  </a:lnTo>
                  <a:lnTo>
                    <a:pt x="36" y="118"/>
                  </a:lnTo>
                  <a:lnTo>
                    <a:pt x="38" y="119"/>
                  </a:lnTo>
                  <a:lnTo>
                    <a:pt x="40" y="121"/>
                  </a:lnTo>
                  <a:lnTo>
                    <a:pt x="42" y="122"/>
                  </a:lnTo>
                  <a:lnTo>
                    <a:pt x="44" y="124"/>
                  </a:lnTo>
                  <a:lnTo>
                    <a:pt x="46" y="125"/>
                  </a:lnTo>
                  <a:lnTo>
                    <a:pt x="48" y="126"/>
                  </a:lnTo>
                  <a:lnTo>
                    <a:pt x="50" y="127"/>
                  </a:lnTo>
                  <a:lnTo>
                    <a:pt x="52" y="129"/>
                  </a:lnTo>
                  <a:lnTo>
                    <a:pt x="54" y="130"/>
                  </a:lnTo>
                  <a:lnTo>
                    <a:pt x="56" y="131"/>
                  </a:lnTo>
                  <a:lnTo>
                    <a:pt x="58" y="132"/>
                  </a:lnTo>
                  <a:lnTo>
                    <a:pt x="60" y="132"/>
                  </a:lnTo>
                  <a:lnTo>
                    <a:pt x="62" y="133"/>
                  </a:lnTo>
                  <a:lnTo>
                    <a:pt x="64" y="134"/>
                  </a:lnTo>
                  <a:lnTo>
                    <a:pt x="66" y="135"/>
                  </a:lnTo>
                  <a:lnTo>
                    <a:pt x="68" y="135"/>
                  </a:lnTo>
                  <a:lnTo>
                    <a:pt x="70" y="136"/>
                  </a:lnTo>
                  <a:lnTo>
                    <a:pt x="72" y="137"/>
                  </a:lnTo>
                  <a:lnTo>
                    <a:pt x="74" y="137"/>
                  </a:lnTo>
                  <a:lnTo>
                    <a:pt x="76" y="138"/>
                  </a:lnTo>
                  <a:lnTo>
                    <a:pt x="78" y="138"/>
                  </a:lnTo>
                  <a:lnTo>
                    <a:pt x="80" y="139"/>
                  </a:lnTo>
                  <a:lnTo>
                    <a:pt x="82" y="139"/>
                  </a:lnTo>
                  <a:lnTo>
                    <a:pt x="84" y="140"/>
                  </a:lnTo>
                  <a:lnTo>
                    <a:pt x="86" y="140"/>
                  </a:lnTo>
                  <a:lnTo>
                    <a:pt x="88" y="140"/>
                  </a:lnTo>
                  <a:lnTo>
                    <a:pt x="90" y="141"/>
                  </a:lnTo>
                  <a:lnTo>
                    <a:pt x="92" y="141"/>
                  </a:lnTo>
                  <a:lnTo>
                    <a:pt x="94" y="141"/>
                  </a:lnTo>
                  <a:lnTo>
                    <a:pt x="96" y="141"/>
                  </a:lnTo>
                  <a:lnTo>
                    <a:pt x="98" y="142"/>
                  </a:lnTo>
                  <a:lnTo>
                    <a:pt x="100" y="142"/>
                  </a:lnTo>
                  <a:lnTo>
                    <a:pt x="102" y="142"/>
                  </a:lnTo>
                  <a:lnTo>
                    <a:pt x="104" y="142"/>
                  </a:lnTo>
                  <a:lnTo>
                    <a:pt x="106" y="142"/>
                  </a:lnTo>
                  <a:lnTo>
                    <a:pt x="108" y="142"/>
                  </a:lnTo>
                  <a:lnTo>
                    <a:pt x="110" y="142"/>
                  </a:lnTo>
                  <a:lnTo>
                    <a:pt x="112" y="142"/>
                  </a:lnTo>
                  <a:lnTo>
                    <a:pt x="114" y="142"/>
                  </a:lnTo>
                  <a:lnTo>
                    <a:pt x="116" y="142"/>
                  </a:lnTo>
                  <a:lnTo>
                    <a:pt x="118" y="142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4" y="142"/>
                  </a:lnTo>
                  <a:lnTo>
                    <a:pt x="126" y="142"/>
                  </a:lnTo>
                  <a:lnTo>
                    <a:pt x="128" y="141"/>
                  </a:lnTo>
                  <a:lnTo>
                    <a:pt x="130" y="141"/>
                  </a:lnTo>
                  <a:lnTo>
                    <a:pt x="132" y="141"/>
                  </a:lnTo>
                  <a:lnTo>
                    <a:pt x="134" y="141"/>
                  </a:lnTo>
                  <a:lnTo>
                    <a:pt x="136" y="140"/>
                  </a:lnTo>
                  <a:lnTo>
                    <a:pt x="138" y="140"/>
                  </a:lnTo>
                  <a:lnTo>
                    <a:pt x="140" y="140"/>
                  </a:lnTo>
                  <a:lnTo>
                    <a:pt x="142" y="139"/>
                  </a:lnTo>
                  <a:lnTo>
                    <a:pt x="144" y="139"/>
                  </a:lnTo>
                  <a:lnTo>
                    <a:pt x="146" y="138"/>
                  </a:lnTo>
                  <a:lnTo>
                    <a:pt x="148" y="138"/>
                  </a:lnTo>
                  <a:lnTo>
                    <a:pt x="150" y="137"/>
                  </a:lnTo>
                  <a:lnTo>
                    <a:pt x="152" y="137"/>
                  </a:lnTo>
                  <a:lnTo>
                    <a:pt x="154" y="136"/>
                  </a:lnTo>
                  <a:lnTo>
                    <a:pt x="156" y="135"/>
                  </a:lnTo>
                  <a:lnTo>
                    <a:pt x="158" y="135"/>
                  </a:lnTo>
                  <a:lnTo>
                    <a:pt x="160" y="134"/>
                  </a:lnTo>
                  <a:lnTo>
                    <a:pt x="162" y="133"/>
                  </a:lnTo>
                  <a:lnTo>
                    <a:pt x="164" y="132"/>
                  </a:lnTo>
                  <a:lnTo>
                    <a:pt x="166" y="132"/>
                  </a:lnTo>
                  <a:lnTo>
                    <a:pt x="168" y="131"/>
                  </a:lnTo>
                  <a:lnTo>
                    <a:pt x="170" y="130"/>
                  </a:lnTo>
                  <a:lnTo>
                    <a:pt x="172" y="129"/>
                  </a:lnTo>
                  <a:lnTo>
                    <a:pt x="174" y="127"/>
                  </a:lnTo>
                  <a:lnTo>
                    <a:pt x="176" y="126"/>
                  </a:lnTo>
                  <a:lnTo>
                    <a:pt x="178" y="125"/>
                  </a:lnTo>
                  <a:lnTo>
                    <a:pt x="180" y="124"/>
                  </a:lnTo>
                  <a:lnTo>
                    <a:pt x="182" y="122"/>
                  </a:lnTo>
                  <a:lnTo>
                    <a:pt x="184" y="121"/>
                  </a:lnTo>
                  <a:lnTo>
                    <a:pt x="186" y="119"/>
                  </a:lnTo>
                  <a:lnTo>
                    <a:pt x="188" y="118"/>
                  </a:lnTo>
                  <a:lnTo>
                    <a:pt x="190" y="116"/>
                  </a:lnTo>
                  <a:lnTo>
                    <a:pt x="192" y="114"/>
                  </a:lnTo>
                  <a:lnTo>
                    <a:pt x="194" y="112"/>
                  </a:lnTo>
                  <a:lnTo>
                    <a:pt x="196" y="110"/>
                  </a:lnTo>
                  <a:lnTo>
                    <a:pt x="198" y="108"/>
                  </a:lnTo>
                  <a:lnTo>
                    <a:pt x="200" y="105"/>
                  </a:lnTo>
                  <a:lnTo>
                    <a:pt x="202" y="103"/>
                  </a:lnTo>
                  <a:lnTo>
                    <a:pt x="204" y="100"/>
                  </a:lnTo>
                  <a:lnTo>
                    <a:pt x="206" y="97"/>
                  </a:lnTo>
                  <a:lnTo>
                    <a:pt x="208" y="94"/>
                  </a:lnTo>
                  <a:lnTo>
                    <a:pt x="210" y="91"/>
                  </a:lnTo>
                  <a:lnTo>
                    <a:pt x="212" y="88"/>
                  </a:lnTo>
                  <a:lnTo>
                    <a:pt x="214" y="84"/>
                  </a:lnTo>
                  <a:lnTo>
                    <a:pt x="216" y="80"/>
                  </a:lnTo>
                  <a:lnTo>
                    <a:pt x="218" y="75"/>
                  </a:lnTo>
                  <a:lnTo>
                    <a:pt x="220" y="71"/>
                  </a:lnTo>
                  <a:lnTo>
                    <a:pt x="222" y="65"/>
                  </a:lnTo>
                  <a:lnTo>
                    <a:pt x="224" y="60"/>
                  </a:lnTo>
                  <a:lnTo>
                    <a:pt x="226" y="53"/>
                  </a:lnTo>
                  <a:lnTo>
                    <a:pt x="228" y="47"/>
                  </a:lnTo>
                  <a:lnTo>
                    <a:pt x="230" y="39"/>
                  </a:lnTo>
                  <a:lnTo>
                    <a:pt x="232" y="31"/>
                  </a:lnTo>
                  <a:lnTo>
                    <a:pt x="234" y="22"/>
                  </a:lnTo>
                  <a:lnTo>
                    <a:pt x="236" y="12"/>
                  </a:lnTo>
                  <a:lnTo>
                    <a:pt x="238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8" name="Freeform 158"/>
            <p:cNvSpPr>
              <a:spLocks/>
            </p:cNvSpPr>
            <p:nvPr/>
          </p:nvSpPr>
          <p:spPr bwMode="auto">
            <a:xfrm>
              <a:off x="8286750" y="4122738"/>
              <a:ext cx="38100" cy="365125"/>
            </a:xfrm>
            <a:custGeom>
              <a:avLst/>
              <a:gdLst>
                <a:gd name="T0" fmla="*/ 38100 w 14"/>
                <a:gd name="T1" fmla="*/ 365125 h 61"/>
                <a:gd name="T2" fmla="*/ 32657 w 14"/>
                <a:gd name="T3" fmla="*/ 329211 h 61"/>
                <a:gd name="T4" fmla="*/ 27214 w 14"/>
                <a:gd name="T5" fmla="*/ 287311 h 61"/>
                <a:gd name="T6" fmla="*/ 21771 w 14"/>
                <a:gd name="T7" fmla="*/ 239426 h 61"/>
                <a:gd name="T8" fmla="*/ 16329 w 14"/>
                <a:gd name="T9" fmla="*/ 191541 h 61"/>
                <a:gd name="T10" fmla="*/ 10886 w 14"/>
                <a:gd name="T11" fmla="*/ 131684 h 61"/>
                <a:gd name="T12" fmla="*/ 5443 w 14"/>
                <a:gd name="T13" fmla="*/ 71828 h 61"/>
                <a:gd name="T14" fmla="*/ 0 w 14"/>
                <a:gd name="T15" fmla="*/ 0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61"/>
                <a:gd name="T26" fmla="*/ 14 w 14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61">
                  <a:moveTo>
                    <a:pt x="14" y="61"/>
                  </a:moveTo>
                  <a:lnTo>
                    <a:pt x="12" y="55"/>
                  </a:lnTo>
                  <a:lnTo>
                    <a:pt x="10" y="48"/>
                  </a:lnTo>
                  <a:lnTo>
                    <a:pt x="8" y="40"/>
                  </a:lnTo>
                  <a:lnTo>
                    <a:pt x="6" y="32"/>
                  </a:lnTo>
                  <a:lnTo>
                    <a:pt x="4" y="22"/>
                  </a:lnTo>
                  <a:lnTo>
                    <a:pt x="2" y="12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Freeform 159"/>
            <p:cNvSpPr>
              <a:spLocks/>
            </p:cNvSpPr>
            <p:nvPr/>
          </p:nvSpPr>
          <p:spPr bwMode="auto">
            <a:xfrm>
              <a:off x="8324850" y="4487863"/>
              <a:ext cx="311150" cy="498475"/>
            </a:xfrm>
            <a:custGeom>
              <a:avLst/>
              <a:gdLst>
                <a:gd name="T0" fmla="*/ 0 w 115"/>
                <a:gd name="T1" fmla="*/ 0 h 83"/>
                <a:gd name="T2" fmla="*/ 5411 w 115"/>
                <a:gd name="T3" fmla="*/ 36034 h 83"/>
                <a:gd name="T4" fmla="*/ 10823 w 115"/>
                <a:gd name="T5" fmla="*/ 66063 h 83"/>
                <a:gd name="T6" fmla="*/ 16234 w 115"/>
                <a:gd name="T7" fmla="*/ 96092 h 83"/>
                <a:gd name="T8" fmla="*/ 21645 w 115"/>
                <a:gd name="T9" fmla="*/ 120114 h 83"/>
                <a:gd name="T10" fmla="*/ 27057 w 115"/>
                <a:gd name="T11" fmla="*/ 144137 h 83"/>
                <a:gd name="T12" fmla="*/ 32468 w 115"/>
                <a:gd name="T13" fmla="*/ 168160 h 83"/>
                <a:gd name="T14" fmla="*/ 37879 w 115"/>
                <a:gd name="T15" fmla="*/ 192183 h 83"/>
                <a:gd name="T16" fmla="*/ 43290 w 115"/>
                <a:gd name="T17" fmla="*/ 210200 h 83"/>
                <a:gd name="T18" fmla="*/ 48702 w 115"/>
                <a:gd name="T19" fmla="*/ 228217 h 83"/>
                <a:gd name="T20" fmla="*/ 54113 w 115"/>
                <a:gd name="T21" fmla="*/ 246235 h 83"/>
                <a:gd name="T22" fmla="*/ 59524 w 115"/>
                <a:gd name="T23" fmla="*/ 264252 h 83"/>
                <a:gd name="T24" fmla="*/ 64936 w 115"/>
                <a:gd name="T25" fmla="*/ 276263 h 83"/>
                <a:gd name="T26" fmla="*/ 70347 w 115"/>
                <a:gd name="T27" fmla="*/ 288275 h 83"/>
                <a:gd name="T28" fmla="*/ 75758 w 115"/>
                <a:gd name="T29" fmla="*/ 306292 h 83"/>
                <a:gd name="T30" fmla="*/ 81170 w 115"/>
                <a:gd name="T31" fmla="*/ 318303 h 83"/>
                <a:gd name="T32" fmla="*/ 86581 w 115"/>
                <a:gd name="T33" fmla="*/ 330315 h 83"/>
                <a:gd name="T34" fmla="*/ 91992 w 115"/>
                <a:gd name="T35" fmla="*/ 342326 h 83"/>
                <a:gd name="T36" fmla="*/ 97403 w 115"/>
                <a:gd name="T37" fmla="*/ 348332 h 83"/>
                <a:gd name="T38" fmla="*/ 102815 w 115"/>
                <a:gd name="T39" fmla="*/ 360343 h 83"/>
                <a:gd name="T40" fmla="*/ 108226 w 115"/>
                <a:gd name="T41" fmla="*/ 372355 h 83"/>
                <a:gd name="T42" fmla="*/ 113637 w 115"/>
                <a:gd name="T43" fmla="*/ 378360 h 83"/>
                <a:gd name="T44" fmla="*/ 119049 w 115"/>
                <a:gd name="T45" fmla="*/ 390372 h 83"/>
                <a:gd name="T46" fmla="*/ 124460 w 115"/>
                <a:gd name="T47" fmla="*/ 396378 h 83"/>
                <a:gd name="T48" fmla="*/ 129871 w 115"/>
                <a:gd name="T49" fmla="*/ 402383 h 83"/>
                <a:gd name="T50" fmla="*/ 135283 w 115"/>
                <a:gd name="T51" fmla="*/ 408389 h 83"/>
                <a:gd name="T52" fmla="*/ 140694 w 115"/>
                <a:gd name="T53" fmla="*/ 414395 h 83"/>
                <a:gd name="T54" fmla="*/ 146105 w 115"/>
                <a:gd name="T55" fmla="*/ 420401 h 83"/>
                <a:gd name="T56" fmla="*/ 151517 w 115"/>
                <a:gd name="T57" fmla="*/ 426406 h 83"/>
                <a:gd name="T58" fmla="*/ 156928 w 115"/>
                <a:gd name="T59" fmla="*/ 432412 h 83"/>
                <a:gd name="T60" fmla="*/ 162339 w 115"/>
                <a:gd name="T61" fmla="*/ 438418 h 83"/>
                <a:gd name="T62" fmla="*/ 167750 w 115"/>
                <a:gd name="T63" fmla="*/ 444424 h 83"/>
                <a:gd name="T64" fmla="*/ 173162 w 115"/>
                <a:gd name="T65" fmla="*/ 450429 h 83"/>
                <a:gd name="T66" fmla="*/ 178573 w 115"/>
                <a:gd name="T67" fmla="*/ 456435 h 83"/>
                <a:gd name="T68" fmla="*/ 183984 w 115"/>
                <a:gd name="T69" fmla="*/ 456435 h 83"/>
                <a:gd name="T70" fmla="*/ 189396 w 115"/>
                <a:gd name="T71" fmla="*/ 462441 h 83"/>
                <a:gd name="T72" fmla="*/ 194807 w 115"/>
                <a:gd name="T73" fmla="*/ 468446 h 83"/>
                <a:gd name="T74" fmla="*/ 200218 w 115"/>
                <a:gd name="T75" fmla="*/ 468446 h 83"/>
                <a:gd name="T76" fmla="*/ 205630 w 115"/>
                <a:gd name="T77" fmla="*/ 474452 h 83"/>
                <a:gd name="T78" fmla="*/ 211041 w 115"/>
                <a:gd name="T79" fmla="*/ 474452 h 83"/>
                <a:gd name="T80" fmla="*/ 216452 w 115"/>
                <a:gd name="T81" fmla="*/ 480458 h 83"/>
                <a:gd name="T82" fmla="*/ 221864 w 115"/>
                <a:gd name="T83" fmla="*/ 480458 h 83"/>
                <a:gd name="T84" fmla="*/ 227275 w 115"/>
                <a:gd name="T85" fmla="*/ 486464 h 83"/>
                <a:gd name="T86" fmla="*/ 232686 w 115"/>
                <a:gd name="T87" fmla="*/ 486464 h 83"/>
                <a:gd name="T88" fmla="*/ 238097 w 115"/>
                <a:gd name="T89" fmla="*/ 486464 h 83"/>
                <a:gd name="T90" fmla="*/ 243509 w 115"/>
                <a:gd name="T91" fmla="*/ 492469 h 83"/>
                <a:gd name="T92" fmla="*/ 248920 w 115"/>
                <a:gd name="T93" fmla="*/ 492469 h 83"/>
                <a:gd name="T94" fmla="*/ 254331 w 115"/>
                <a:gd name="T95" fmla="*/ 492469 h 83"/>
                <a:gd name="T96" fmla="*/ 259743 w 115"/>
                <a:gd name="T97" fmla="*/ 492469 h 83"/>
                <a:gd name="T98" fmla="*/ 265154 w 115"/>
                <a:gd name="T99" fmla="*/ 498475 h 83"/>
                <a:gd name="T100" fmla="*/ 270565 w 115"/>
                <a:gd name="T101" fmla="*/ 498475 h 83"/>
                <a:gd name="T102" fmla="*/ 275977 w 115"/>
                <a:gd name="T103" fmla="*/ 498475 h 83"/>
                <a:gd name="T104" fmla="*/ 281388 w 115"/>
                <a:gd name="T105" fmla="*/ 498475 h 83"/>
                <a:gd name="T106" fmla="*/ 286799 w 115"/>
                <a:gd name="T107" fmla="*/ 498475 h 83"/>
                <a:gd name="T108" fmla="*/ 292210 w 115"/>
                <a:gd name="T109" fmla="*/ 498475 h 83"/>
                <a:gd name="T110" fmla="*/ 297622 w 115"/>
                <a:gd name="T111" fmla="*/ 498475 h 83"/>
                <a:gd name="T112" fmla="*/ 303033 w 115"/>
                <a:gd name="T113" fmla="*/ 498475 h 83"/>
                <a:gd name="T114" fmla="*/ 308444 w 115"/>
                <a:gd name="T115" fmla="*/ 498475 h 83"/>
                <a:gd name="T116" fmla="*/ 311150 w 115"/>
                <a:gd name="T117" fmla="*/ 498475 h 8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15"/>
                <a:gd name="T178" fmla="*/ 0 h 83"/>
                <a:gd name="T179" fmla="*/ 115 w 115"/>
                <a:gd name="T180" fmla="*/ 83 h 8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15" h="83">
                  <a:moveTo>
                    <a:pt x="0" y="0"/>
                  </a:moveTo>
                  <a:lnTo>
                    <a:pt x="2" y="6"/>
                  </a:lnTo>
                  <a:lnTo>
                    <a:pt x="4" y="11"/>
                  </a:lnTo>
                  <a:lnTo>
                    <a:pt x="6" y="16"/>
                  </a:lnTo>
                  <a:lnTo>
                    <a:pt x="8" y="20"/>
                  </a:lnTo>
                  <a:lnTo>
                    <a:pt x="10" y="24"/>
                  </a:lnTo>
                  <a:lnTo>
                    <a:pt x="12" y="28"/>
                  </a:lnTo>
                  <a:lnTo>
                    <a:pt x="14" y="32"/>
                  </a:lnTo>
                  <a:lnTo>
                    <a:pt x="16" y="35"/>
                  </a:lnTo>
                  <a:lnTo>
                    <a:pt x="18" y="38"/>
                  </a:lnTo>
                  <a:lnTo>
                    <a:pt x="20" y="41"/>
                  </a:lnTo>
                  <a:lnTo>
                    <a:pt x="22" y="44"/>
                  </a:lnTo>
                  <a:lnTo>
                    <a:pt x="24" y="46"/>
                  </a:lnTo>
                  <a:lnTo>
                    <a:pt x="26" y="48"/>
                  </a:lnTo>
                  <a:lnTo>
                    <a:pt x="28" y="51"/>
                  </a:lnTo>
                  <a:lnTo>
                    <a:pt x="30" y="53"/>
                  </a:lnTo>
                  <a:lnTo>
                    <a:pt x="32" y="55"/>
                  </a:lnTo>
                  <a:lnTo>
                    <a:pt x="34" y="57"/>
                  </a:lnTo>
                  <a:lnTo>
                    <a:pt x="36" y="58"/>
                  </a:lnTo>
                  <a:lnTo>
                    <a:pt x="38" y="60"/>
                  </a:lnTo>
                  <a:lnTo>
                    <a:pt x="40" y="62"/>
                  </a:lnTo>
                  <a:lnTo>
                    <a:pt x="42" y="63"/>
                  </a:lnTo>
                  <a:lnTo>
                    <a:pt x="44" y="65"/>
                  </a:lnTo>
                  <a:lnTo>
                    <a:pt x="46" y="66"/>
                  </a:lnTo>
                  <a:lnTo>
                    <a:pt x="48" y="67"/>
                  </a:lnTo>
                  <a:lnTo>
                    <a:pt x="50" y="68"/>
                  </a:lnTo>
                  <a:lnTo>
                    <a:pt x="52" y="69"/>
                  </a:lnTo>
                  <a:lnTo>
                    <a:pt x="54" y="70"/>
                  </a:lnTo>
                  <a:lnTo>
                    <a:pt x="56" y="71"/>
                  </a:lnTo>
                  <a:lnTo>
                    <a:pt x="58" y="72"/>
                  </a:lnTo>
                  <a:lnTo>
                    <a:pt x="60" y="73"/>
                  </a:lnTo>
                  <a:lnTo>
                    <a:pt x="62" y="74"/>
                  </a:lnTo>
                  <a:lnTo>
                    <a:pt x="64" y="75"/>
                  </a:lnTo>
                  <a:lnTo>
                    <a:pt x="66" y="76"/>
                  </a:lnTo>
                  <a:lnTo>
                    <a:pt x="68" y="76"/>
                  </a:lnTo>
                  <a:lnTo>
                    <a:pt x="70" y="77"/>
                  </a:lnTo>
                  <a:lnTo>
                    <a:pt x="72" y="78"/>
                  </a:lnTo>
                  <a:lnTo>
                    <a:pt x="74" y="78"/>
                  </a:lnTo>
                  <a:lnTo>
                    <a:pt x="76" y="79"/>
                  </a:lnTo>
                  <a:lnTo>
                    <a:pt x="78" y="79"/>
                  </a:lnTo>
                  <a:lnTo>
                    <a:pt x="80" y="80"/>
                  </a:lnTo>
                  <a:lnTo>
                    <a:pt x="82" y="80"/>
                  </a:lnTo>
                  <a:lnTo>
                    <a:pt x="84" y="81"/>
                  </a:lnTo>
                  <a:lnTo>
                    <a:pt x="86" y="81"/>
                  </a:lnTo>
                  <a:lnTo>
                    <a:pt x="88" y="81"/>
                  </a:lnTo>
                  <a:lnTo>
                    <a:pt x="90" y="82"/>
                  </a:lnTo>
                  <a:lnTo>
                    <a:pt x="92" y="82"/>
                  </a:lnTo>
                  <a:lnTo>
                    <a:pt x="94" y="82"/>
                  </a:lnTo>
                  <a:lnTo>
                    <a:pt x="96" y="82"/>
                  </a:lnTo>
                  <a:lnTo>
                    <a:pt x="98" y="83"/>
                  </a:lnTo>
                  <a:lnTo>
                    <a:pt x="100" y="83"/>
                  </a:lnTo>
                  <a:lnTo>
                    <a:pt x="102" y="83"/>
                  </a:lnTo>
                  <a:lnTo>
                    <a:pt x="104" y="83"/>
                  </a:lnTo>
                  <a:lnTo>
                    <a:pt x="106" y="83"/>
                  </a:lnTo>
                  <a:lnTo>
                    <a:pt x="108" y="83"/>
                  </a:lnTo>
                  <a:lnTo>
                    <a:pt x="110" y="83"/>
                  </a:lnTo>
                  <a:lnTo>
                    <a:pt x="112" y="83"/>
                  </a:lnTo>
                  <a:lnTo>
                    <a:pt x="114" y="83"/>
                  </a:lnTo>
                  <a:lnTo>
                    <a:pt x="115" y="83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Freeform 154"/>
            <p:cNvSpPr>
              <a:spLocks/>
            </p:cNvSpPr>
            <p:nvPr/>
          </p:nvSpPr>
          <p:spPr bwMode="auto">
            <a:xfrm>
              <a:off x="6567488" y="4133851"/>
              <a:ext cx="38100" cy="360362"/>
            </a:xfrm>
            <a:custGeom>
              <a:avLst/>
              <a:gdLst>
                <a:gd name="T0" fmla="*/ 38100 w 14"/>
                <a:gd name="T1" fmla="*/ 360362 h 60"/>
                <a:gd name="T2" fmla="*/ 32657 w 14"/>
                <a:gd name="T3" fmla="*/ 318320 h 60"/>
                <a:gd name="T4" fmla="*/ 27214 w 14"/>
                <a:gd name="T5" fmla="*/ 282284 h 60"/>
                <a:gd name="T6" fmla="*/ 21771 w 14"/>
                <a:gd name="T7" fmla="*/ 234235 h 60"/>
                <a:gd name="T8" fmla="*/ 16329 w 14"/>
                <a:gd name="T9" fmla="*/ 186187 h 60"/>
                <a:gd name="T10" fmla="*/ 10886 w 14"/>
                <a:gd name="T11" fmla="*/ 132133 h 60"/>
                <a:gd name="T12" fmla="*/ 5443 w 14"/>
                <a:gd name="T13" fmla="*/ 72072 h 60"/>
                <a:gd name="T14" fmla="*/ 0 w 14"/>
                <a:gd name="T15" fmla="*/ 0 h 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60"/>
                <a:gd name="T26" fmla="*/ 14 w 14"/>
                <a:gd name="T27" fmla="*/ 60 h 6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60">
                  <a:moveTo>
                    <a:pt x="14" y="60"/>
                  </a:moveTo>
                  <a:lnTo>
                    <a:pt x="12" y="53"/>
                  </a:lnTo>
                  <a:lnTo>
                    <a:pt x="10" y="47"/>
                  </a:lnTo>
                  <a:lnTo>
                    <a:pt x="8" y="39"/>
                  </a:lnTo>
                  <a:lnTo>
                    <a:pt x="6" y="31"/>
                  </a:lnTo>
                  <a:lnTo>
                    <a:pt x="4" y="22"/>
                  </a:lnTo>
                  <a:lnTo>
                    <a:pt x="2" y="12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" name="Group 176"/>
          <p:cNvGrpSpPr>
            <a:grpSpLocks/>
          </p:cNvGrpSpPr>
          <p:nvPr/>
        </p:nvGrpSpPr>
        <p:grpSpPr bwMode="auto">
          <a:xfrm>
            <a:off x="5707063" y="5797550"/>
            <a:ext cx="2401887" cy="852488"/>
            <a:chOff x="5707063" y="5797550"/>
            <a:chExt cx="2401887" cy="852487"/>
          </a:xfrm>
        </p:grpSpPr>
        <p:sp>
          <p:nvSpPr>
            <p:cNvPr id="7212" name="Freeform 152"/>
            <p:cNvSpPr>
              <a:spLocks/>
            </p:cNvSpPr>
            <p:nvPr/>
          </p:nvSpPr>
          <p:spPr bwMode="auto">
            <a:xfrm>
              <a:off x="5707063" y="6289675"/>
              <a:ext cx="38100" cy="347662"/>
            </a:xfrm>
            <a:custGeom>
              <a:avLst/>
              <a:gdLst>
                <a:gd name="T0" fmla="*/ 38100 w 14"/>
                <a:gd name="T1" fmla="*/ 0 h 58"/>
                <a:gd name="T2" fmla="*/ 32657 w 14"/>
                <a:gd name="T3" fmla="*/ 35965 h 58"/>
                <a:gd name="T4" fmla="*/ 27214 w 14"/>
                <a:gd name="T5" fmla="*/ 77924 h 58"/>
                <a:gd name="T6" fmla="*/ 21771 w 14"/>
                <a:gd name="T7" fmla="*/ 119883 h 58"/>
                <a:gd name="T8" fmla="*/ 16329 w 14"/>
                <a:gd name="T9" fmla="*/ 167837 h 58"/>
                <a:gd name="T10" fmla="*/ 10886 w 14"/>
                <a:gd name="T11" fmla="*/ 221784 h 58"/>
                <a:gd name="T12" fmla="*/ 5443 w 14"/>
                <a:gd name="T13" fmla="*/ 287720 h 58"/>
                <a:gd name="T14" fmla="*/ 0 w 14"/>
                <a:gd name="T15" fmla="*/ 347662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58"/>
                <a:gd name="T26" fmla="*/ 14 w 1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58">
                  <a:moveTo>
                    <a:pt x="14" y="0"/>
                  </a:moveTo>
                  <a:lnTo>
                    <a:pt x="12" y="6"/>
                  </a:lnTo>
                  <a:lnTo>
                    <a:pt x="10" y="13"/>
                  </a:lnTo>
                  <a:lnTo>
                    <a:pt x="8" y="20"/>
                  </a:lnTo>
                  <a:lnTo>
                    <a:pt x="6" y="28"/>
                  </a:lnTo>
                  <a:lnTo>
                    <a:pt x="4" y="37"/>
                  </a:lnTo>
                  <a:lnTo>
                    <a:pt x="2" y="48"/>
                  </a:lnTo>
                  <a:lnTo>
                    <a:pt x="0" y="58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Freeform 153"/>
            <p:cNvSpPr>
              <a:spLocks/>
            </p:cNvSpPr>
            <p:nvPr/>
          </p:nvSpPr>
          <p:spPr bwMode="auto">
            <a:xfrm>
              <a:off x="5745163" y="5797550"/>
              <a:ext cx="642937" cy="852487"/>
            </a:xfrm>
            <a:custGeom>
              <a:avLst/>
              <a:gdLst>
                <a:gd name="T0" fmla="*/ 5403 w 238"/>
                <a:gd name="T1" fmla="*/ 456261 h 142"/>
                <a:gd name="T2" fmla="*/ 16208 w 238"/>
                <a:gd name="T3" fmla="*/ 396226 h 142"/>
                <a:gd name="T4" fmla="*/ 27014 w 238"/>
                <a:gd name="T5" fmla="*/ 348199 h 142"/>
                <a:gd name="T6" fmla="*/ 37820 w 238"/>
                <a:gd name="T7" fmla="*/ 306175 h 142"/>
                <a:gd name="T8" fmla="*/ 48625 w 238"/>
                <a:gd name="T9" fmla="*/ 264151 h 142"/>
                <a:gd name="T10" fmla="*/ 59431 w 238"/>
                <a:gd name="T11" fmla="*/ 234134 h 142"/>
                <a:gd name="T12" fmla="*/ 70237 w 238"/>
                <a:gd name="T13" fmla="*/ 204117 h 142"/>
                <a:gd name="T14" fmla="*/ 81042 w 238"/>
                <a:gd name="T15" fmla="*/ 180103 h 142"/>
                <a:gd name="T16" fmla="*/ 91848 w 238"/>
                <a:gd name="T17" fmla="*/ 156089 h 142"/>
                <a:gd name="T18" fmla="*/ 102654 w 238"/>
                <a:gd name="T19" fmla="*/ 138079 h 142"/>
                <a:gd name="T20" fmla="*/ 113459 w 238"/>
                <a:gd name="T21" fmla="*/ 120069 h 142"/>
                <a:gd name="T22" fmla="*/ 124265 w 238"/>
                <a:gd name="T23" fmla="*/ 102058 h 142"/>
                <a:gd name="T24" fmla="*/ 135071 w 238"/>
                <a:gd name="T25" fmla="*/ 84048 h 142"/>
                <a:gd name="T26" fmla="*/ 145876 w 238"/>
                <a:gd name="T27" fmla="*/ 72041 h 142"/>
                <a:gd name="T28" fmla="*/ 156682 w 238"/>
                <a:gd name="T29" fmla="*/ 60034 h 142"/>
                <a:gd name="T30" fmla="*/ 167488 w 238"/>
                <a:gd name="T31" fmla="*/ 54031 h 142"/>
                <a:gd name="T32" fmla="*/ 178293 w 238"/>
                <a:gd name="T33" fmla="*/ 42024 h 142"/>
                <a:gd name="T34" fmla="*/ 189099 w 238"/>
                <a:gd name="T35" fmla="*/ 36021 h 142"/>
                <a:gd name="T36" fmla="*/ 199905 w 238"/>
                <a:gd name="T37" fmla="*/ 30017 h 142"/>
                <a:gd name="T38" fmla="*/ 210710 w 238"/>
                <a:gd name="T39" fmla="*/ 24014 h 142"/>
                <a:gd name="T40" fmla="*/ 221516 w 238"/>
                <a:gd name="T41" fmla="*/ 18010 h 142"/>
                <a:gd name="T42" fmla="*/ 232322 w 238"/>
                <a:gd name="T43" fmla="*/ 12007 h 142"/>
                <a:gd name="T44" fmla="*/ 243127 w 238"/>
                <a:gd name="T45" fmla="*/ 6003 h 142"/>
                <a:gd name="T46" fmla="*/ 253933 w 238"/>
                <a:gd name="T47" fmla="*/ 6003 h 142"/>
                <a:gd name="T48" fmla="*/ 264739 w 238"/>
                <a:gd name="T49" fmla="*/ 0 h 142"/>
                <a:gd name="T50" fmla="*/ 275544 w 238"/>
                <a:gd name="T51" fmla="*/ 0 h 142"/>
                <a:gd name="T52" fmla="*/ 286350 w 238"/>
                <a:gd name="T53" fmla="*/ 0 h 142"/>
                <a:gd name="T54" fmla="*/ 297156 w 238"/>
                <a:gd name="T55" fmla="*/ 0 h 142"/>
                <a:gd name="T56" fmla="*/ 307961 w 238"/>
                <a:gd name="T57" fmla="*/ 0 h 142"/>
                <a:gd name="T58" fmla="*/ 318767 w 238"/>
                <a:gd name="T59" fmla="*/ 0 h 142"/>
                <a:gd name="T60" fmla="*/ 329573 w 238"/>
                <a:gd name="T61" fmla="*/ 0 h 142"/>
                <a:gd name="T62" fmla="*/ 340378 w 238"/>
                <a:gd name="T63" fmla="*/ 0 h 142"/>
                <a:gd name="T64" fmla="*/ 351184 w 238"/>
                <a:gd name="T65" fmla="*/ 6003 h 142"/>
                <a:gd name="T66" fmla="*/ 361990 w 238"/>
                <a:gd name="T67" fmla="*/ 6003 h 142"/>
                <a:gd name="T68" fmla="*/ 372795 w 238"/>
                <a:gd name="T69" fmla="*/ 12007 h 142"/>
                <a:gd name="T70" fmla="*/ 383601 w 238"/>
                <a:gd name="T71" fmla="*/ 18010 h 142"/>
                <a:gd name="T72" fmla="*/ 394407 w 238"/>
                <a:gd name="T73" fmla="*/ 24014 h 142"/>
                <a:gd name="T74" fmla="*/ 405212 w 238"/>
                <a:gd name="T75" fmla="*/ 30017 h 142"/>
                <a:gd name="T76" fmla="*/ 416018 w 238"/>
                <a:gd name="T77" fmla="*/ 36021 h 142"/>
                <a:gd name="T78" fmla="*/ 426824 w 238"/>
                <a:gd name="T79" fmla="*/ 42024 h 142"/>
                <a:gd name="T80" fmla="*/ 437629 w 238"/>
                <a:gd name="T81" fmla="*/ 54031 h 142"/>
                <a:gd name="T82" fmla="*/ 448435 w 238"/>
                <a:gd name="T83" fmla="*/ 66038 h 142"/>
                <a:gd name="T84" fmla="*/ 459241 w 238"/>
                <a:gd name="T85" fmla="*/ 72041 h 142"/>
                <a:gd name="T86" fmla="*/ 470046 w 238"/>
                <a:gd name="T87" fmla="*/ 90051 h 142"/>
                <a:gd name="T88" fmla="*/ 480852 w 238"/>
                <a:gd name="T89" fmla="*/ 102058 h 142"/>
                <a:gd name="T90" fmla="*/ 491658 w 238"/>
                <a:gd name="T91" fmla="*/ 120069 h 142"/>
                <a:gd name="T92" fmla="*/ 502463 w 238"/>
                <a:gd name="T93" fmla="*/ 138079 h 142"/>
                <a:gd name="T94" fmla="*/ 513269 w 238"/>
                <a:gd name="T95" fmla="*/ 156089 h 142"/>
                <a:gd name="T96" fmla="*/ 524075 w 238"/>
                <a:gd name="T97" fmla="*/ 180103 h 142"/>
                <a:gd name="T98" fmla="*/ 534880 w 238"/>
                <a:gd name="T99" fmla="*/ 204117 h 142"/>
                <a:gd name="T100" fmla="*/ 545686 w 238"/>
                <a:gd name="T101" fmla="*/ 234134 h 142"/>
                <a:gd name="T102" fmla="*/ 556492 w 238"/>
                <a:gd name="T103" fmla="*/ 270154 h 142"/>
                <a:gd name="T104" fmla="*/ 567297 w 238"/>
                <a:gd name="T105" fmla="*/ 306175 h 142"/>
                <a:gd name="T106" fmla="*/ 578103 w 238"/>
                <a:gd name="T107" fmla="*/ 354202 h 142"/>
                <a:gd name="T108" fmla="*/ 588909 w 238"/>
                <a:gd name="T109" fmla="*/ 402230 h 142"/>
                <a:gd name="T110" fmla="*/ 599714 w 238"/>
                <a:gd name="T111" fmla="*/ 462264 h 142"/>
                <a:gd name="T112" fmla="*/ 610520 w 238"/>
                <a:gd name="T113" fmla="*/ 534305 h 142"/>
                <a:gd name="T114" fmla="*/ 621326 w 238"/>
                <a:gd name="T115" fmla="*/ 618353 h 142"/>
                <a:gd name="T116" fmla="*/ 632131 w 238"/>
                <a:gd name="T117" fmla="*/ 726415 h 142"/>
                <a:gd name="T118" fmla="*/ 642937 w 238"/>
                <a:gd name="T119" fmla="*/ 852487 h 14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38"/>
                <a:gd name="T181" fmla="*/ 0 h 142"/>
                <a:gd name="T182" fmla="*/ 238 w 238"/>
                <a:gd name="T183" fmla="*/ 142 h 14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38" h="142">
                  <a:moveTo>
                    <a:pt x="0" y="82"/>
                  </a:moveTo>
                  <a:lnTo>
                    <a:pt x="2" y="76"/>
                  </a:lnTo>
                  <a:lnTo>
                    <a:pt x="4" y="71"/>
                  </a:lnTo>
                  <a:lnTo>
                    <a:pt x="6" y="66"/>
                  </a:lnTo>
                  <a:lnTo>
                    <a:pt x="8" y="62"/>
                  </a:lnTo>
                  <a:lnTo>
                    <a:pt x="10" y="58"/>
                  </a:lnTo>
                  <a:lnTo>
                    <a:pt x="12" y="54"/>
                  </a:lnTo>
                  <a:lnTo>
                    <a:pt x="14" y="51"/>
                  </a:lnTo>
                  <a:lnTo>
                    <a:pt x="16" y="47"/>
                  </a:lnTo>
                  <a:lnTo>
                    <a:pt x="18" y="44"/>
                  </a:lnTo>
                  <a:lnTo>
                    <a:pt x="20" y="42"/>
                  </a:lnTo>
                  <a:lnTo>
                    <a:pt x="22" y="39"/>
                  </a:lnTo>
                  <a:lnTo>
                    <a:pt x="24" y="36"/>
                  </a:lnTo>
                  <a:lnTo>
                    <a:pt x="26" y="34"/>
                  </a:lnTo>
                  <a:lnTo>
                    <a:pt x="28" y="32"/>
                  </a:lnTo>
                  <a:lnTo>
                    <a:pt x="30" y="30"/>
                  </a:lnTo>
                  <a:lnTo>
                    <a:pt x="32" y="28"/>
                  </a:lnTo>
                  <a:lnTo>
                    <a:pt x="34" y="26"/>
                  </a:lnTo>
                  <a:lnTo>
                    <a:pt x="36" y="24"/>
                  </a:lnTo>
                  <a:lnTo>
                    <a:pt x="38" y="23"/>
                  </a:lnTo>
                  <a:lnTo>
                    <a:pt x="40" y="21"/>
                  </a:lnTo>
                  <a:lnTo>
                    <a:pt x="42" y="20"/>
                  </a:lnTo>
                  <a:lnTo>
                    <a:pt x="44" y="18"/>
                  </a:lnTo>
                  <a:lnTo>
                    <a:pt x="46" y="17"/>
                  </a:lnTo>
                  <a:lnTo>
                    <a:pt x="48" y="16"/>
                  </a:lnTo>
                  <a:lnTo>
                    <a:pt x="50" y="14"/>
                  </a:lnTo>
                  <a:lnTo>
                    <a:pt x="52" y="13"/>
                  </a:lnTo>
                  <a:lnTo>
                    <a:pt x="54" y="12"/>
                  </a:lnTo>
                  <a:lnTo>
                    <a:pt x="56" y="11"/>
                  </a:lnTo>
                  <a:lnTo>
                    <a:pt x="58" y="10"/>
                  </a:lnTo>
                  <a:lnTo>
                    <a:pt x="60" y="10"/>
                  </a:lnTo>
                  <a:lnTo>
                    <a:pt x="62" y="9"/>
                  </a:lnTo>
                  <a:lnTo>
                    <a:pt x="64" y="8"/>
                  </a:lnTo>
                  <a:lnTo>
                    <a:pt x="66" y="7"/>
                  </a:lnTo>
                  <a:lnTo>
                    <a:pt x="68" y="6"/>
                  </a:lnTo>
                  <a:lnTo>
                    <a:pt x="70" y="6"/>
                  </a:lnTo>
                  <a:lnTo>
                    <a:pt x="72" y="5"/>
                  </a:lnTo>
                  <a:lnTo>
                    <a:pt x="74" y="5"/>
                  </a:lnTo>
                  <a:lnTo>
                    <a:pt x="76" y="4"/>
                  </a:lnTo>
                  <a:lnTo>
                    <a:pt x="78" y="4"/>
                  </a:lnTo>
                  <a:lnTo>
                    <a:pt x="80" y="3"/>
                  </a:lnTo>
                  <a:lnTo>
                    <a:pt x="82" y="3"/>
                  </a:lnTo>
                  <a:lnTo>
                    <a:pt x="84" y="2"/>
                  </a:lnTo>
                  <a:lnTo>
                    <a:pt x="86" y="2"/>
                  </a:lnTo>
                  <a:lnTo>
                    <a:pt x="88" y="2"/>
                  </a:lnTo>
                  <a:lnTo>
                    <a:pt x="90" y="1"/>
                  </a:lnTo>
                  <a:lnTo>
                    <a:pt x="92" y="1"/>
                  </a:lnTo>
                  <a:lnTo>
                    <a:pt x="94" y="1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6" y="0"/>
                  </a:lnTo>
                  <a:lnTo>
                    <a:pt x="108" y="0"/>
                  </a:lnTo>
                  <a:lnTo>
                    <a:pt x="110" y="0"/>
                  </a:lnTo>
                  <a:lnTo>
                    <a:pt x="112" y="0"/>
                  </a:lnTo>
                  <a:lnTo>
                    <a:pt x="114" y="0"/>
                  </a:lnTo>
                  <a:lnTo>
                    <a:pt x="116" y="0"/>
                  </a:lnTo>
                  <a:lnTo>
                    <a:pt x="118" y="0"/>
                  </a:ln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6" y="0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6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2" y="3"/>
                  </a:lnTo>
                  <a:lnTo>
                    <a:pt x="144" y="3"/>
                  </a:lnTo>
                  <a:lnTo>
                    <a:pt x="146" y="4"/>
                  </a:lnTo>
                  <a:lnTo>
                    <a:pt x="148" y="4"/>
                  </a:lnTo>
                  <a:lnTo>
                    <a:pt x="150" y="5"/>
                  </a:lnTo>
                  <a:lnTo>
                    <a:pt x="152" y="5"/>
                  </a:lnTo>
                  <a:lnTo>
                    <a:pt x="154" y="6"/>
                  </a:lnTo>
                  <a:lnTo>
                    <a:pt x="156" y="7"/>
                  </a:lnTo>
                  <a:lnTo>
                    <a:pt x="158" y="7"/>
                  </a:lnTo>
                  <a:lnTo>
                    <a:pt x="160" y="8"/>
                  </a:lnTo>
                  <a:lnTo>
                    <a:pt x="162" y="9"/>
                  </a:lnTo>
                  <a:lnTo>
                    <a:pt x="164" y="10"/>
                  </a:lnTo>
                  <a:lnTo>
                    <a:pt x="166" y="11"/>
                  </a:lnTo>
                  <a:lnTo>
                    <a:pt x="168" y="12"/>
                  </a:lnTo>
                  <a:lnTo>
                    <a:pt x="170" y="12"/>
                  </a:lnTo>
                  <a:lnTo>
                    <a:pt x="172" y="14"/>
                  </a:lnTo>
                  <a:lnTo>
                    <a:pt x="174" y="15"/>
                  </a:lnTo>
                  <a:lnTo>
                    <a:pt x="176" y="16"/>
                  </a:lnTo>
                  <a:lnTo>
                    <a:pt x="178" y="17"/>
                  </a:lnTo>
                  <a:lnTo>
                    <a:pt x="180" y="18"/>
                  </a:lnTo>
                  <a:lnTo>
                    <a:pt x="182" y="20"/>
                  </a:lnTo>
                  <a:lnTo>
                    <a:pt x="184" y="21"/>
                  </a:lnTo>
                  <a:lnTo>
                    <a:pt x="186" y="23"/>
                  </a:lnTo>
                  <a:lnTo>
                    <a:pt x="188" y="24"/>
                  </a:lnTo>
                  <a:lnTo>
                    <a:pt x="190" y="26"/>
                  </a:lnTo>
                  <a:lnTo>
                    <a:pt x="192" y="28"/>
                  </a:lnTo>
                  <a:lnTo>
                    <a:pt x="194" y="30"/>
                  </a:lnTo>
                  <a:lnTo>
                    <a:pt x="196" y="32"/>
                  </a:lnTo>
                  <a:lnTo>
                    <a:pt x="198" y="34"/>
                  </a:lnTo>
                  <a:lnTo>
                    <a:pt x="200" y="37"/>
                  </a:lnTo>
                  <a:lnTo>
                    <a:pt x="202" y="39"/>
                  </a:lnTo>
                  <a:lnTo>
                    <a:pt x="204" y="42"/>
                  </a:lnTo>
                  <a:lnTo>
                    <a:pt x="206" y="45"/>
                  </a:lnTo>
                  <a:lnTo>
                    <a:pt x="208" y="48"/>
                  </a:lnTo>
                  <a:lnTo>
                    <a:pt x="210" y="51"/>
                  </a:lnTo>
                  <a:lnTo>
                    <a:pt x="212" y="55"/>
                  </a:lnTo>
                  <a:lnTo>
                    <a:pt x="214" y="59"/>
                  </a:lnTo>
                  <a:lnTo>
                    <a:pt x="216" y="63"/>
                  </a:lnTo>
                  <a:lnTo>
                    <a:pt x="218" y="67"/>
                  </a:lnTo>
                  <a:lnTo>
                    <a:pt x="220" y="72"/>
                  </a:lnTo>
                  <a:lnTo>
                    <a:pt x="222" y="77"/>
                  </a:lnTo>
                  <a:lnTo>
                    <a:pt x="224" y="83"/>
                  </a:lnTo>
                  <a:lnTo>
                    <a:pt x="226" y="89"/>
                  </a:lnTo>
                  <a:lnTo>
                    <a:pt x="228" y="96"/>
                  </a:lnTo>
                  <a:lnTo>
                    <a:pt x="230" y="103"/>
                  </a:lnTo>
                  <a:lnTo>
                    <a:pt x="232" y="112"/>
                  </a:lnTo>
                  <a:lnTo>
                    <a:pt x="234" y="121"/>
                  </a:lnTo>
                  <a:lnTo>
                    <a:pt x="236" y="131"/>
                  </a:lnTo>
                  <a:lnTo>
                    <a:pt x="238" y="142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Freeform 156"/>
            <p:cNvSpPr>
              <a:spLocks/>
            </p:cNvSpPr>
            <p:nvPr/>
          </p:nvSpPr>
          <p:spPr bwMode="auto">
            <a:xfrm>
              <a:off x="7427913" y="6296025"/>
              <a:ext cx="38100" cy="354012"/>
            </a:xfrm>
            <a:custGeom>
              <a:avLst/>
              <a:gdLst>
                <a:gd name="T0" fmla="*/ 38100 w 14"/>
                <a:gd name="T1" fmla="*/ 0 h 59"/>
                <a:gd name="T2" fmla="*/ 32657 w 14"/>
                <a:gd name="T3" fmla="*/ 36001 h 59"/>
                <a:gd name="T4" fmla="*/ 27214 w 14"/>
                <a:gd name="T5" fmla="*/ 78003 h 59"/>
                <a:gd name="T6" fmla="*/ 21771 w 14"/>
                <a:gd name="T7" fmla="*/ 120004 h 59"/>
                <a:gd name="T8" fmla="*/ 16329 w 14"/>
                <a:gd name="T9" fmla="*/ 174006 h 59"/>
                <a:gd name="T10" fmla="*/ 10886 w 14"/>
                <a:gd name="T11" fmla="*/ 228008 h 59"/>
                <a:gd name="T12" fmla="*/ 5443 w 14"/>
                <a:gd name="T13" fmla="*/ 288010 h 59"/>
                <a:gd name="T14" fmla="*/ 0 w 14"/>
                <a:gd name="T15" fmla="*/ 354012 h 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59"/>
                <a:gd name="T26" fmla="*/ 14 w 14"/>
                <a:gd name="T27" fmla="*/ 59 h 5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59">
                  <a:moveTo>
                    <a:pt x="14" y="0"/>
                  </a:moveTo>
                  <a:lnTo>
                    <a:pt x="12" y="6"/>
                  </a:lnTo>
                  <a:lnTo>
                    <a:pt x="10" y="13"/>
                  </a:lnTo>
                  <a:lnTo>
                    <a:pt x="8" y="20"/>
                  </a:lnTo>
                  <a:lnTo>
                    <a:pt x="6" y="29"/>
                  </a:lnTo>
                  <a:lnTo>
                    <a:pt x="4" y="38"/>
                  </a:lnTo>
                  <a:lnTo>
                    <a:pt x="2" y="48"/>
                  </a:lnTo>
                  <a:lnTo>
                    <a:pt x="0" y="59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5" name="Freeform 157"/>
            <p:cNvSpPr>
              <a:spLocks/>
            </p:cNvSpPr>
            <p:nvPr/>
          </p:nvSpPr>
          <p:spPr bwMode="auto">
            <a:xfrm>
              <a:off x="7466013" y="5797550"/>
              <a:ext cx="642937" cy="839787"/>
            </a:xfrm>
            <a:custGeom>
              <a:avLst/>
              <a:gdLst>
                <a:gd name="T0" fmla="*/ 5403 w 238"/>
                <a:gd name="T1" fmla="*/ 461883 h 140"/>
                <a:gd name="T2" fmla="*/ 16208 w 238"/>
                <a:gd name="T3" fmla="*/ 401898 h 140"/>
                <a:gd name="T4" fmla="*/ 27014 w 238"/>
                <a:gd name="T5" fmla="*/ 353910 h 140"/>
                <a:gd name="T6" fmla="*/ 37820 w 238"/>
                <a:gd name="T7" fmla="*/ 305922 h 140"/>
                <a:gd name="T8" fmla="*/ 48625 w 238"/>
                <a:gd name="T9" fmla="*/ 269932 h 140"/>
                <a:gd name="T10" fmla="*/ 59431 w 238"/>
                <a:gd name="T11" fmla="*/ 233941 h 140"/>
                <a:gd name="T12" fmla="*/ 70237 w 238"/>
                <a:gd name="T13" fmla="*/ 203948 h 140"/>
                <a:gd name="T14" fmla="*/ 81042 w 238"/>
                <a:gd name="T15" fmla="*/ 179954 h 140"/>
                <a:gd name="T16" fmla="*/ 91848 w 238"/>
                <a:gd name="T17" fmla="*/ 155960 h 140"/>
                <a:gd name="T18" fmla="*/ 102654 w 238"/>
                <a:gd name="T19" fmla="*/ 137965 h 140"/>
                <a:gd name="T20" fmla="*/ 113459 w 238"/>
                <a:gd name="T21" fmla="*/ 119970 h 140"/>
                <a:gd name="T22" fmla="*/ 124265 w 238"/>
                <a:gd name="T23" fmla="*/ 101974 h 140"/>
                <a:gd name="T24" fmla="*/ 135071 w 238"/>
                <a:gd name="T25" fmla="*/ 89977 h 140"/>
                <a:gd name="T26" fmla="*/ 145876 w 238"/>
                <a:gd name="T27" fmla="*/ 71982 h 140"/>
                <a:gd name="T28" fmla="*/ 156682 w 238"/>
                <a:gd name="T29" fmla="*/ 65983 h 140"/>
                <a:gd name="T30" fmla="*/ 167488 w 238"/>
                <a:gd name="T31" fmla="*/ 53986 h 140"/>
                <a:gd name="T32" fmla="*/ 178293 w 238"/>
                <a:gd name="T33" fmla="*/ 41989 h 140"/>
                <a:gd name="T34" fmla="*/ 189099 w 238"/>
                <a:gd name="T35" fmla="*/ 35991 h 140"/>
                <a:gd name="T36" fmla="*/ 199905 w 238"/>
                <a:gd name="T37" fmla="*/ 29992 h 140"/>
                <a:gd name="T38" fmla="*/ 210710 w 238"/>
                <a:gd name="T39" fmla="*/ 23994 h 140"/>
                <a:gd name="T40" fmla="*/ 221516 w 238"/>
                <a:gd name="T41" fmla="*/ 17995 h 140"/>
                <a:gd name="T42" fmla="*/ 232322 w 238"/>
                <a:gd name="T43" fmla="*/ 11997 h 140"/>
                <a:gd name="T44" fmla="*/ 243127 w 238"/>
                <a:gd name="T45" fmla="*/ 5998 h 140"/>
                <a:gd name="T46" fmla="*/ 253933 w 238"/>
                <a:gd name="T47" fmla="*/ 5998 h 140"/>
                <a:gd name="T48" fmla="*/ 264739 w 238"/>
                <a:gd name="T49" fmla="*/ 0 h 140"/>
                <a:gd name="T50" fmla="*/ 275544 w 238"/>
                <a:gd name="T51" fmla="*/ 0 h 140"/>
                <a:gd name="T52" fmla="*/ 286350 w 238"/>
                <a:gd name="T53" fmla="*/ 0 h 140"/>
                <a:gd name="T54" fmla="*/ 297156 w 238"/>
                <a:gd name="T55" fmla="*/ 0 h 140"/>
                <a:gd name="T56" fmla="*/ 307961 w 238"/>
                <a:gd name="T57" fmla="*/ 0 h 140"/>
                <a:gd name="T58" fmla="*/ 318767 w 238"/>
                <a:gd name="T59" fmla="*/ 0 h 140"/>
                <a:gd name="T60" fmla="*/ 329573 w 238"/>
                <a:gd name="T61" fmla="*/ 0 h 140"/>
                <a:gd name="T62" fmla="*/ 340378 w 238"/>
                <a:gd name="T63" fmla="*/ 0 h 140"/>
                <a:gd name="T64" fmla="*/ 351184 w 238"/>
                <a:gd name="T65" fmla="*/ 5998 h 140"/>
                <a:gd name="T66" fmla="*/ 361990 w 238"/>
                <a:gd name="T67" fmla="*/ 5998 h 140"/>
                <a:gd name="T68" fmla="*/ 372795 w 238"/>
                <a:gd name="T69" fmla="*/ 11997 h 140"/>
                <a:gd name="T70" fmla="*/ 383601 w 238"/>
                <a:gd name="T71" fmla="*/ 17995 h 140"/>
                <a:gd name="T72" fmla="*/ 394407 w 238"/>
                <a:gd name="T73" fmla="*/ 23994 h 140"/>
                <a:gd name="T74" fmla="*/ 405212 w 238"/>
                <a:gd name="T75" fmla="*/ 29992 h 140"/>
                <a:gd name="T76" fmla="*/ 416018 w 238"/>
                <a:gd name="T77" fmla="*/ 35991 h 140"/>
                <a:gd name="T78" fmla="*/ 426824 w 238"/>
                <a:gd name="T79" fmla="*/ 41989 h 140"/>
                <a:gd name="T80" fmla="*/ 437629 w 238"/>
                <a:gd name="T81" fmla="*/ 53986 h 140"/>
                <a:gd name="T82" fmla="*/ 448435 w 238"/>
                <a:gd name="T83" fmla="*/ 59985 h 140"/>
                <a:gd name="T84" fmla="*/ 459241 w 238"/>
                <a:gd name="T85" fmla="*/ 71982 h 140"/>
                <a:gd name="T86" fmla="*/ 470046 w 238"/>
                <a:gd name="T87" fmla="*/ 83979 h 140"/>
                <a:gd name="T88" fmla="*/ 480852 w 238"/>
                <a:gd name="T89" fmla="*/ 101974 h 140"/>
                <a:gd name="T90" fmla="*/ 491658 w 238"/>
                <a:gd name="T91" fmla="*/ 119970 h 140"/>
                <a:gd name="T92" fmla="*/ 502463 w 238"/>
                <a:gd name="T93" fmla="*/ 137965 h 140"/>
                <a:gd name="T94" fmla="*/ 513269 w 238"/>
                <a:gd name="T95" fmla="*/ 155960 h 140"/>
                <a:gd name="T96" fmla="*/ 524075 w 238"/>
                <a:gd name="T97" fmla="*/ 179954 h 140"/>
                <a:gd name="T98" fmla="*/ 534880 w 238"/>
                <a:gd name="T99" fmla="*/ 203948 h 140"/>
                <a:gd name="T100" fmla="*/ 545686 w 238"/>
                <a:gd name="T101" fmla="*/ 233941 h 140"/>
                <a:gd name="T102" fmla="*/ 556492 w 238"/>
                <a:gd name="T103" fmla="*/ 263933 h 140"/>
                <a:gd name="T104" fmla="*/ 567297 w 238"/>
                <a:gd name="T105" fmla="*/ 305922 h 140"/>
                <a:gd name="T106" fmla="*/ 578103 w 238"/>
                <a:gd name="T107" fmla="*/ 347912 h 140"/>
                <a:gd name="T108" fmla="*/ 588909 w 238"/>
                <a:gd name="T109" fmla="*/ 395900 h 140"/>
                <a:gd name="T110" fmla="*/ 599714 w 238"/>
                <a:gd name="T111" fmla="*/ 455884 h 140"/>
                <a:gd name="T112" fmla="*/ 610520 w 238"/>
                <a:gd name="T113" fmla="*/ 527866 h 140"/>
                <a:gd name="T114" fmla="*/ 621326 w 238"/>
                <a:gd name="T115" fmla="*/ 611845 h 140"/>
                <a:gd name="T116" fmla="*/ 632131 w 238"/>
                <a:gd name="T117" fmla="*/ 713819 h 140"/>
                <a:gd name="T118" fmla="*/ 642937 w 238"/>
                <a:gd name="T119" fmla="*/ 839787 h 14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38"/>
                <a:gd name="T181" fmla="*/ 0 h 140"/>
                <a:gd name="T182" fmla="*/ 238 w 238"/>
                <a:gd name="T183" fmla="*/ 140 h 14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38" h="140">
                  <a:moveTo>
                    <a:pt x="0" y="83"/>
                  </a:moveTo>
                  <a:lnTo>
                    <a:pt x="2" y="77"/>
                  </a:lnTo>
                  <a:lnTo>
                    <a:pt x="4" y="72"/>
                  </a:lnTo>
                  <a:lnTo>
                    <a:pt x="6" y="67"/>
                  </a:lnTo>
                  <a:lnTo>
                    <a:pt x="8" y="63"/>
                  </a:lnTo>
                  <a:lnTo>
                    <a:pt x="10" y="59"/>
                  </a:lnTo>
                  <a:lnTo>
                    <a:pt x="12" y="55"/>
                  </a:lnTo>
                  <a:lnTo>
                    <a:pt x="14" y="51"/>
                  </a:lnTo>
                  <a:lnTo>
                    <a:pt x="16" y="48"/>
                  </a:lnTo>
                  <a:lnTo>
                    <a:pt x="18" y="45"/>
                  </a:lnTo>
                  <a:lnTo>
                    <a:pt x="20" y="42"/>
                  </a:lnTo>
                  <a:lnTo>
                    <a:pt x="22" y="39"/>
                  </a:lnTo>
                  <a:lnTo>
                    <a:pt x="24" y="37"/>
                  </a:lnTo>
                  <a:lnTo>
                    <a:pt x="26" y="34"/>
                  </a:lnTo>
                  <a:lnTo>
                    <a:pt x="28" y="32"/>
                  </a:lnTo>
                  <a:lnTo>
                    <a:pt x="30" y="30"/>
                  </a:lnTo>
                  <a:lnTo>
                    <a:pt x="32" y="28"/>
                  </a:lnTo>
                  <a:lnTo>
                    <a:pt x="34" y="26"/>
                  </a:lnTo>
                  <a:lnTo>
                    <a:pt x="36" y="24"/>
                  </a:lnTo>
                  <a:lnTo>
                    <a:pt x="38" y="23"/>
                  </a:lnTo>
                  <a:lnTo>
                    <a:pt x="40" y="21"/>
                  </a:lnTo>
                  <a:lnTo>
                    <a:pt x="42" y="20"/>
                  </a:lnTo>
                  <a:lnTo>
                    <a:pt x="44" y="18"/>
                  </a:lnTo>
                  <a:lnTo>
                    <a:pt x="46" y="17"/>
                  </a:lnTo>
                  <a:lnTo>
                    <a:pt x="48" y="16"/>
                  </a:lnTo>
                  <a:lnTo>
                    <a:pt x="50" y="15"/>
                  </a:lnTo>
                  <a:lnTo>
                    <a:pt x="52" y="14"/>
                  </a:lnTo>
                  <a:lnTo>
                    <a:pt x="54" y="12"/>
                  </a:lnTo>
                  <a:lnTo>
                    <a:pt x="56" y="12"/>
                  </a:lnTo>
                  <a:lnTo>
                    <a:pt x="58" y="11"/>
                  </a:lnTo>
                  <a:lnTo>
                    <a:pt x="60" y="10"/>
                  </a:lnTo>
                  <a:lnTo>
                    <a:pt x="62" y="9"/>
                  </a:lnTo>
                  <a:lnTo>
                    <a:pt x="64" y="8"/>
                  </a:lnTo>
                  <a:lnTo>
                    <a:pt x="66" y="7"/>
                  </a:lnTo>
                  <a:lnTo>
                    <a:pt x="68" y="7"/>
                  </a:lnTo>
                  <a:lnTo>
                    <a:pt x="70" y="6"/>
                  </a:lnTo>
                  <a:lnTo>
                    <a:pt x="72" y="5"/>
                  </a:lnTo>
                  <a:lnTo>
                    <a:pt x="74" y="5"/>
                  </a:lnTo>
                  <a:lnTo>
                    <a:pt x="76" y="4"/>
                  </a:lnTo>
                  <a:lnTo>
                    <a:pt x="78" y="4"/>
                  </a:lnTo>
                  <a:lnTo>
                    <a:pt x="80" y="3"/>
                  </a:lnTo>
                  <a:lnTo>
                    <a:pt x="82" y="3"/>
                  </a:lnTo>
                  <a:lnTo>
                    <a:pt x="84" y="2"/>
                  </a:lnTo>
                  <a:lnTo>
                    <a:pt x="86" y="2"/>
                  </a:lnTo>
                  <a:lnTo>
                    <a:pt x="88" y="2"/>
                  </a:lnTo>
                  <a:lnTo>
                    <a:pt x="90" y="1"/>
                  </a:lnTo>
                  <a:lnTo>
                    <a:pt x="92" y="1"/>
                  </a:lnTo>
                  <a:lnTo>
                    <a:pt x="94" y="1"/>
                  </a:lnTo>
                  <a:lnTo>
                    <a:pt x="96" y="1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6" y="0"/>
                  </a:lnTo>
                  <a:lnTo>
                    <a:pt x="108" y="0"/>
                  </a:lnTo>
                  <a:lnTo>
                    <a:pt x="110" y="0"/>
                  </a:lnTo>
                  <a:lnTo>
                    <a:pt x="112" y="0"/>
                  </a:lnTo>
                  <a:lnTo>
                    <a:pt x="114" y="0"/>
                  </a:lnTo>
                  <a:lnTo>
                    <a:pt x="116" y="0"/>
                  </a:lnTo>
                  <a:lnTo>
                    <a:pt x="118" y="0"/>
                  </a:ln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6" y="0"/>
                  </a:lnTo>
                  <a:lnTo>
                    <a:pt x="128" y="0"/>
                  </a:lnTo>
                  <a:lnTo>
                    <a:pt x="130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6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2" y="3"/>
                  </a:lnTo>
                  <a:lnTo>
                    <a:pt x="144" y="3"/>
                  </a:lnTo>
                  <a:lnTo>
                    <a:pt x="146" y="4"/>
                  </a:lnTo>
                  <a:lnTo>
                    <a:pt x="148" y="4"/>
                  </a:lnTo>
                  <a:lnTo>
                    <a:pt x="150" y="5"/>
                  </a:lnTo>
                  <a:lnTo>
                    <a:pt x="152" y="5"/>
                  </a:lnTo>
                  <a:lnTo>
                    <a:pt x="154" y="6"/>
                  </a:lnTo>
                  <a:lnTo>
                    <a:pt x="156" y="6"/>
                  </a:lnTo>
                  <a:lnTo>
                    <a:pt x="158" y="7"/>
                  </a:lnTo>
                  <a:lnTo>
                    <a:pt x="160" y="8"/>
                  </a:lnTo>
                  <a:lnTo>
                    <a:pt x="162" y="9"/>
                  </a:lnTo>
                  <a:lnTo>
                    <a:pt x="164" y="10"/>
                  </a:lnTo>
                  <a:lnTo>
                    <a:pt x="166" y="10"/>
                  </a:lnTo>
                  <a:lnTo>
                    <a:pt x="168" y="11"/>
                  </a:lnTo>
                  <a:lnTo>
                    <a:pt x="170" y="12"/>
                  </a:lnTo>
                  <a:lnTo>
                    <a:pt x="172" y="13"/>
                  </a:lnTo>
                  <a:lnTo>
                    <a:pt x="174" y="14"/>
                  </a:lnTo>
                  <a:lnTo>
                    <a:pt x="176" y="16"/>
                  </a:lnTo>
                  <a:lnTo>
                    <a:pt x="178" y="17"/>
                  </a:lnTo>
                  <a:lnTo>
                    <a:pt x="180" y="18"/>
                  </a:lnTo>
                  <a:lnTo>
                    <a:pt x="182" y="20"/>
                  </a:lnTo>
                  <a:lnTo>
                    <a:pt x="184" y="21"/>
                  </a:lnTo>
                  <a:lnTo>
                    <a:pt x="186" y="23"/>
                  </a:lnTo>
                  <a:lnTo>
                    <a:pt x="188" y="24"/>
                  </a:lnTo>
                  <a:lnTo>
                    <a:pt x="190" y="26"/>
                  </a:lnTo>
                  <a:lnTo>
                    <a:pt x="192" y="28"/>
                  </a:lnTo>
                  <a:lnTo>
                    <a:pt x="194" y="30"/>
                  </a:lnTo>
                  <a:lnTo>
                    <a:pt x="196" y="32"/>
                  </a:lnTo>
                  <a:lnTo>
                    <a:pt x="198" y="34"/>
                  </a:lnTo>
                  <a:lnTo>
                    <a:pt x="200" y="36"/>
                  </a:lnTo>
                  <a:lnTo>
                    <a:pt x="202" y="39"/>
                  </a:lnTo>
                  <a:lnTo>
                    <a:pt x="204" y="42"/>
                  </a:lnTo>
                  <a:lnTo>
                    <a:pt x="206" y="44"/>
                  </a:lnTo>
                  <a:lnTo>
                    <a:pt x="208" y="47"/>
                  </a:lnTo>
                  <a:lnTo>
                    <a:pt x="210" y="51"/>
                  </a:lnTo>
                  <a:lnTo>
                    <a:pt x="212" y="54"/>
                  </a:lnTo>
                  <a:lnTo>
                    <a:pt x="214" y="58"/>
                  </a:lnTo>
                  <a:lnTo>
                    <a:pt x="216" y="62"/>
                  </a:lnTo>
                  <a:lnTo>
                    <a:pt x="218" y="66"/>
                  </a:lnTo>
                  <a:lnTo>
                    <a:pt x="220" y="71"/>
                  </a:lnTo>
                  <a:lnTo>
                    <a:pt x="222" y="76"/>
                  </a:lnTo>
                  <a:lnTo>
                    <a:pt x="224" y="82"/>
                  </a:lnTo>
                  <a:lnTo>
                    <a:pt x="226" y="88"/>
                  </a:lnTo>
                  <a:lnTo>
                    <a:pt x="228" y="95"/>
                  </a:lnTo>
                  <a:lnTo>
                    <a:pt x="230" y="102"/>
                  </a:lnTo>
                  <a:lnTo>
                    <a:pt x="232" y="110"/>
                  </a:lnTo>
                  <a:lnTo>
                    <a:pt x="234" y="119"/>
                  </a:lnTo>
                  <a:lnTo>
                    <a:pt x="236" y="130"/>
                  </a:lnTo>
                  <a:lnTo>
                    <a:pt x="238" y="14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3" name="Group 189"/>
          <p:cNvGrpSpPr>
            <a:grpSpLocks/>
          </p:cNvGrpSpPr>
          <p:nvPr/>
        </p:nvGrpSpPr>
        <p:grpSpPr bwMode="auto">
          <a:xfrm>
            <a:off x="5280025" y="4164013"/>
            <a:ext cx="3255963" cy="2449512"/>
            <a:chOff x="5280025" y="4164013"/>
            <a:chExt cx="3255962" cy="2449512"/>
          </a:xfrm>
        </p:grpSpPr>
        <p:grpSp>
          <p:nvGrpSpPr>
            <p:cNvPr id="7200" name="Group 179"/>
            <p:cNvGrpSpPr>
              <a:grpSpLocks/>
            </p:cNvGrpSpPr>
            <p:nvPr/>
          </p:nvGrpSpPr>
          <p:grpSpPr bwMode="auto">
            <a:xfrm>
              <a:off x="5280025" y="4164013"/>
              <a:ext cx="676275" cy="822325"/>
              <a:chOff x="5280025" y="4164013"/>
              <a:chExt cx="676275" cy="822325"/>
            </a:xfrm>
          </p:grpSpPr>
          <p:sp>
            <p:nvSpPr>
              <p:cNvPr id="7210" name="Freeform 143"/>
              <p:cNvSpPr>
                <a:spLocks/>
              </p:cNvSpPr>
              <p:nvPr/>
            </p:nvSpPr>
            <p:spPr bwMode="auto">
              <a:xfrm>
                <a:off x="5280025" y="4176713"/>
                <a:ext cx="31750" cy="300037"/>
              </a:xfrm>
              <a:custGeom>
                <a:avLst/>
                <a:gdLst>
                  <a:gd name="T0" fmla="*/ 31750 w 12"/>
                  <a:gd name="T1" fmla="*/ 300037 h 50"/>
                  <a:gd name="T2" fmla="*/ 26458 w 12"/>
                  <a:gd name="T3" fmla="*/ 264033 h 50"/>
                  <a:gd name="T4" fmla="*/ 21167 w 12"/>
                  <a:gd name="T5" fmla="*/ 222027 h 50"/>
                  <a:gd name="T6" fmla="*/ 15875 w 12"/>
                  <a:gd name="T7" fmla="*/ 174021 h 50"/>
                  <a:gd name="T8" fmla="*/ 10583 w 12"/>
                  <a:gd name="T9" fmla="*/ 126016 h 50"/>
                  <a:gd name="T10" fmla="*/ 5292 w 12"/>
                  <a:gd name="T11" fmla="*/ 66008 h 50"/>
                  <a:gd name="T12" fmla="*/ 0 w 12"/>
                  <a:gd name="T13" fmla="*/ 0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50"/>
                    </a:moveTo>
                    <a:lnTo>
                      <a:pt x="10" y="44"/>
                    </a:lnTo>
                    <a:lnTo>
                      <a:pt x="8" y="37"/>
                    </a:lnTo>
                    <a:lnTo>
                      <a:pt x="6" y="29"/>
                    </a:lnTo>
                    <a:lnTo>
                      <a:pt x="4" y="21"/>
                    </a:lnTo>
                    <a:lnTo>
                      <a:pt x="2" y="11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11" name="Freeform 144"/>
              <p:cNvSpPr>
                <a:spLocks/>
              </p:cNvSpPr>
              <p:nvPr/>
            </p:nvSpPr>
            <p:spPr bwMode="auto">
              <a:xfrm>
                <a:off x="5311775" y="4164013"/>
                <a:ext cx="644525" cy="822325"/>
              </a:xfrm>
              <a:custGeom>
                <a:avLst/>
                <a:gdLst>
                  <a:gd name="T0" fmla="*/ 5416 w 238"/>
                  <a:gd name="T1" fmla="*/ 348138 h 137"/>
                  <a:gd name="T2" fmla="*/ 16249 w 238"/>
                  <a:gd name="T3" fmla="*/ 408161 h 137"/>
                  <a:gd name="T4" fmla="*/ 27081 w 238"/>
                  <a:gd name="T5" fmla="*/ 462183 h 137"/>
                  <a:gd name="T6" fmla="*/ 37913 w 238"/>
                  <a:gd name="T7" fmla="*/ 510202 h 137"/>
                  <a:gd name="T8" fmla="*/ 48746 w 238"/>
                  <a:gd name="T9" fmla="*/ 546216 h 137"/>
                  <a:gd name="T10" fmla="*/ 59578 w 238"/>
                  <a:gd name="T11" fmla="*/ 582230 h 137"/>
                  <a:gd name="T12" fmla="*/ 70410 w 238"/>
                  <a:gd name="T13" fmla="*/ 612242 h 137"/>
                  <a:gd name="T14" fmla="*/ 81243 w 238"/>
                  <a:gd name="T15" fmla="*/ 636251 h 137"/>
                  <a:gd name="T16" fmla="*/ 92075 w 238"/>
                  <a:gd name="T17" fmla="*/ 660261 h 137"/>
                  <a:gd name="T18" fmla="*/ 102907 w 238"/>
                  <a:gd name="T19" fmla="*/ 684270 h 137"/>
                  <a:gd name="T20" fmla="*/ 113740 w 238"/>
                  <a:gd name="T21" fmla="*/ 702277 h 137"/>
                  <a:gd name="T22" fmla="*/ 124572 w 238"/>
                  <a:gd name="T23" fmla="*/ 720285 h 137"/>
                  <a:gd name="T24" fmla="*/ 135404 w 238"/>
                  <a:gd name="T25" fmla="*/ 732289 h 137"/>
                  <a:gd name="T26" fmla="*/ 146237 w 238"/>
                  <a:gd name="T27" fmla="*/ 744294 h 137"/>
                  <a:gd name="T28" fmla="*/ 157069 w 238"/>
                  <a:gd name="T29" fmla="*/ 756299 h 137"/>
                  <a:gd name="T30" fmla="*/ 167901 w 238"/>
                  <a:gd name="T31" fmla="*/ 768304 h 137"/>
                  <a:gd name="T32" fmla="*/ 178734 w 238"/>
                  <a:gd name="T33" fmla="*/ 774306 h 137"/>
                  <a:gd name="T34" fmla="*/ 189566 w 238"/>
                  <a:gd name="T35" fmla="*/ 786311 h 137"/>
                  <a:gd name="T36" fmla="*/ 200399 w 238"/>
                  <a:gd name="T37" fmla="*/ 792313 h 137"/>
                  <a:gd name="T38" fmla="*/ 211231 w 238"/>
                  <a:gd name="T39" fmla="*/ 798316 h 137"/>
                  <a:gd name="T40" fmla="*/ 222063 w 238"/>
                  <a:gd name="T41" fmla="*/ 804318 h 137"/>
                  <a:gd name="T42" fmla="*/ 232896 w 238"/>
                  <a:gd name="T43" fmla="*/ 810320 h 137"/>
                  <a:gd name="T44" fmla="*/ 243728 w 238"/>
                  <a:gd name="T45" fmla="*/ 816323 h 137"/>
                  <a:gd name="T46" fmla="*/ 254560 w 238"/>
                  <a:gd name="T47" fmla="*/ 816323 h 137"/>
                  <a:gd name="T48" fmla="*/ 265393 w 238"/>
                  <a:gd name="T49" fmla="*/ 822325 h 137"/>
                  <a:gd name="T50" fmla="*/ 276225 w 238"/>
                  <a:gd name="T51" fmla="*/ 822325 h 137"/>
                  <a:gd name="T52" fmla="*/ 287057 w 238"/>
                  <a:gd name="T53" fmla="*/ 822325 h 137"/>
                  <a:gd name="T54" fmla="*/ 297890 w 238"/>
                  <a:gd name="T55" fmla="*/ 822325 h 137"/>
                  <a:gd name="T56" fmla="*/ 308722 w 238"/>
                  <a:gd name="T57" fmla="*/ 822325 h 137"/>
                  <a:gd name="T58" fmla="*/ 319554 w 238"/>
                  <a:gd name="T59" fmla="*/ 822325 h 137"/>
                  <a:gd name="T60" fmla="*/ 330387 w 238"/>
                  <a:gd name="T61" fmla="*/ 822325 h 137"/>
                  <a:gd name="T62" fmla="*/ 341219 w 238"/>
                  <a:gd name="T63" fmla="*/ 822325 h 137"/>
                  <a:gd name="T64" fmla="*/ 352052 w 238"/>
                  <a:gd name="T65" fmla="*/ 816323 h 137"/>
                  <a:gd name="T66" fmla="*/ 362884 w 238"/>
                  <a:gd name="T67" fmla="*/ 816323 h 137"/>
                  <a:gd name="T68" fmla="*/ 373716 w 238"/>
                  <a:gd name="T69" fmla="*/ 810320 h 137"/>
                  <a:gd name="T70" fmla="*/ 384549 w 238"/>
                  <a:gd name="T71" fmla="*/ 804318 h 137"/>
                  <a:gd name="T72" fmla="*/ 395381 w 238"/>
                  <a:gd name="T73" fmla="*/ 804318 h 137"/>
                  <a:gd name="T74" fmla="*/ 406213 w 238"/>
                  <a:gd name="T75" fmla="*/ 798316 h 137"/>
                  <a:gd name="T76" fmla="*/ 417046 w 238"/>
                  <a:gd name="T77" fmla="*/ 786311 h 137"/>
                  <a:gd name="T78" fmla="*/ 427878 w 238"/>
                  <a:gd name="T79" fmla="*/ 780308 h 137"/>
                  <a:gd name="T80" fmla="*/ 438710 w 238"/>
                  <a:gd name="T81" fmla="*/ 774306 h 137"/>
                  <a:gd name="T82" fmla="*/ 449543 w 238"/>
                  <a:gd name="T83" fmla="*/ 762301 h 137"/>
                  <a:gd name="T84" fmla="*/ 460375 w 238"/>
                  <a:gd name="T85" fmla="*/ 750296 h 137"/>
                  <a:gd name="T86" fmla="*/ 471207 w 238"/>
                  <a:gd name="T87" fmla="*/ 738292 h 137"/>
                  <a:gd name="T88" fmla="*/ 482040 w 238"/>
                  <a:gd name="T89" fmla="*/ 726287 h 137"/>
                  <a:gd name="T90" fmla="*/ 492872 w 238"/>
                  <a:gd name="T91" fmla="*/ 708280 h 137"/>
                  <a:gd name="T92" fmla="*/ 503704 w 238"/>
                  <a:gd name="T93" fmla="*/ 690273 h 137"/>
                  <a:gd name="T94" fmla="*/ 514537 w 238"/>
                  <a:gd name="T95" fmla="*/ 672266 h 137"/>
                  <a:gd name="T96" fmla="*/ 525369 w 238"/>
                  <a:gd name="T97" fmla="*/ 648256 h 137"/>
                  <a:gd name="T98" fmla="*/ 536201 w 238"/>
                  <a:gd name="T99" fmla="*/ 624247 h 137"/>
                  <a:gd name="T100" fmla="*/ 547034 w 238"/>
                  <a:gd name="T101" fmla="*/ 594235 h 137"/>
                  <a:gd name="T102" fmla="*/ 557866 w 238"/>
                  <a:gd name="T103" fmla="*/ 564223 h 137"/>
                  <a:gd name="T104" fmla="*/ 568699 w 238"/>
                  <a:gd name="T105" fmla="*/ 522206 h 137"/>
                  <a:gd name="T106" fmla="*/ 579531 w 238"/>
                  <a:gd name="T107" fmla="*/ 480190 h 137"/>
                  <a:gd name="T108" fmla="*/ 590363 w 238"/>
                  <a:gd name="T109" fmla="*/ 432171 h 137"/>
                  <a:gd name="T110" fmla="*/ 601196 w 238"/>
                  <a:gd name="T111" fmla="*/ 372147 h 137"/>
                  <a:gd name="T112" fmla="*/ 612028 w 238"/>
                  <a:gd name="T113" fmla="*/ 306121 h 137"/>
                  <a:gd name="T114" fmla="*/ 622860 w 238"/>
                  <a:gd name="T115" fmla="*/ 222088 h 137"/>
                  <a:gd name="T116" fmla="*/ 633693 w 238"/>
                  <a:gd name="T117" fmla="*/ 126050 h 137"/>
                  <a:gd name="T118" fmla="*/ 644525 w 238"/>
                  <a:gd name="T119" fmla="*/ 0 h 13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7"/>
                  <a:gd name="T182" fmla="*/ 238 w 238"/>
                  <a:gd name="T183" fmla="*/ 137 h 13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7">
                    <a:moveTo>
                      <a:pt x="0" y="52"/>
                    </a:moveTo>
                    <a:lnTo>
                      <a:pt x="2" y="58"/>
                    </a:lnTo>
                    <a:lnTo>
                      <a:pt x="4" y="64"/>
                    </a:lnTo>
                    <a:lnTo>
                      <a:pt x="6" y="68"/>
                    </a:lnTo>
                    <a:lnTo>
                      <a:pt x="8" y="73"/>
                    </a:lnTo>
                    <a:lnTo>
                      <a:pt x="10" y="77"/>
                    </a:lnTo>
                    <a:lnTo>
                      <a:pt x="12" y="81"/>
                    </a:lnTo>
                    <a:lnTo>
                      <a:pt x="14" y="85"/>
                    </a:lnTo>
                    <a:lnTo>
                      <a:pt x="16" y="88"/>
                    </a:lnTo>
                    <a:lnTo>
                      <a:pt x="18" y="91"/>
                    </a:lnTo>
                    <a:lnTo>
                      <a:pt x="20" y="94"/>
                    </a:lnTo>
                    <a:lnTo>
                      <a:pt x="22" y="97"/>
                    </a:lnTo>
                    <a:lnTo>
                      <a:pt x="24" y="100"/>
                    </a:lnTo>
                    <a:lnTo>
                      <a:pt x="26" y="102"/>
                    </a:lnTo>
                    <a:lnTo>
                      <a:pt x="28" y="104"/>
                    </a:lnTo>
                    <a:lnTo>
                      <a:pt x="30" y="106"/>
                    </a:lnTo>
                    <a:lnTo>
                      <a:pt x="32" y="108"/>
                    </a:lnTo>
                    <a:lnTo>
                      <a:pt x="34" y="110"/>
                    </a:lnTo>
                    <a:lnTo>
                      <a:pt x="36" y="112"/>
                    </a:lnTo>
                    <a:lnTo>
                      <a:pt x="38" y="114"/>
                    </a:lnTo>
                    <a:lnTo>
                      <a:pt x="40" y="115"/>
                    </a:lnTo>
                    <a:lnTo>
                      <a:pt x="42" y="117"/>
                    </a:lnTo>
                    <a:lnTo>
                      <a:pt x="44" y="118"/>
                    </a:lnTo>
                    <a:lnTo>
                      <a:pt x="46" y="120"/>
                    </a:lnTo>
                    <a:lnTo>
                      <a:pt x="48" y="121"/>
                    </a:lnTo>
                    <a:lnTo>
                      <a:pt x="50" y="122"/>
                    </a:lnTo>
                    <a:lnTo>
                      <a:pt x="52" y="123"/>
                    </a:lnTo>
                    <a:lnTo>
                      <a:pt x="54" y="124"/>
                    </a:lnTo>
                    <a:lnTo>
                      <a:pt x="56" y="125"/>
                    </a:lnTo>
                    <a:lnTo>
                      <a:pt x="58" y="126"/>
                    </a:lnTo>
                    <a:lnTo>
                      <a:pt x="60" y="127"/>
                    </a:lnTo>
                    <a:lnTo>
                      <a:pt x="62" y="128"/>
                    </a:lnTo>
                    <a:lnTo>
                      <a:pt x="64" y="129"/>
                    </a:lnTo>
                    <a:lnTo>
                      <a:pt x="66" y="129"/>
                    </a:lnTo>
                    <a:lnTo>
                      <a:pt x="68" y="130"/>
                    </a:lnTo>
                    <a:lnTo>
                      <a:pt x="70" y="131"/>
                    </a:lnTo>
                    <a:lnTo>
                      <a:pt x="72" y="131"/>
                    </a:lnTo>
                    <a:lnTo>
                      <a:pt x="74" y="132"/>
                    </a:lnTo>
                    <a:lnTo>
                      <a:pt x="76" y="133"/>
                    </a:lnTo>
                    <a:lnTo>
                      <a:pt x="78" y="133"/>
                    </a:lnTo>
                    <a:lnTo>
                      <a:pt x="80" y="134"/>
                    </a:lnTo>
                    <a:lnTo>
                      <a:pt x="82" y="134"/>
                    </a:lnTo>
                    <a:lnTo>
                      <a:pt x="84" y="135"/>
                    </a:lnTo>
                    <a:lnTo>
                      <a:pt x="86" y="135"/>
                    </a:lnTo>
                    <a:lnTo>
                      <a:pt x="88" y="135"/>
                    </a:lnTo>
                    <a:lnTo>
                      <a:pt x="90" y="136"/>
                    </a:lnTo>
                    <a:lnTo>
                      <a:pt x="92" y="136"/>
                    </a:lnTo>
                    <a:lnTo>
                      <a:pt x="94" y="136"/>
                    </a:lnTo>
                    <a:lnTo>
                      <a:pt x="96" y="136"/>
                    </a:lnTo>
                    <a:lnTo>
                      <a:pt x="98" y="137"/>
                    </a:lnTo>
                    <a:lnTo>
                      <a:pt x="100" y="137"/>
                    </a:lnTo>
                    <a:lnTo>
                      <a:pt x="102" y="137"/>
                    </a:lnTo>
                    <a:lnTo>
                      <a:pt x="104" y="137"/>
                    </a:lnTo>
                    <a:lnTo>
                      <a:pt x="106" y="137"/>
                    </a:lnTo>
                    <a:lnTo>
                      <a:pt x="108" y="137"/>
                    </a:lnTo>
                    <a:lnTo>
                      <a:pt x="110" y="137"/>
                    </a:lnTo>
                    <a:lnTo>
                      <a:pt x="112" y="137"/>
                    </a:lnTo>
                    <a:lnTo>
                      <a:pt x="114" y="137"/>
                    </a:lnTo>
                    <a:lnTo>
                      <a:pt x="116" y="137"/>
                    </a:lnTo>
                    <a:lnTo>
                      <a:pt x="118" y="137"/>
                    </a:lnTo>
                    <a:lnTo>
                      <a:pt x="120" y="137"/>
                    </a:lnTo>
                    <a:lnTo>
                      <a:pt x="122" y="137"/>
                    </a:lnTo>
                    <a:lnTo>
                      <a:pt x="124" y="137"/>
                    </a:lnTo>
                    <a:lnTo>
                      <a:pt x="126" y="137"/>
                    </a:lnTo>
                    <a:lnTo>
                      <a:pt x="128" y="137"/>
                    </a:lnTo>
                    <a:lnTo>
                      <a:pt x="130" y="136"/>
                    </a:lnTo>
                    <a:lnTo>
                      <a:pt x="132" y="136"/>
                    </a:lnTo>
                    <a:lnTo>
                      <a:pt x="134" y="136"/>
                    </a:lnTo>
                    <a:lnTo>
                      <a:pt x="136" y="136"/>
                    </a:lnTo>
                    <a:lnTo>
                      <a:pt x="138" y="135"/>
                    </a:lnTo>
                    <a:lnTo>
                      <a:pt x="140" y="135"/>
                    </a:lnTo>
                    <a:lnTo>
                      <a:pt x="142" y="134"/>
                    </a:lnTo>
                    <a:lnTo>
                      <a:pt x="144" y="134"/>
                    </a:lnTo>
                    <a:lnTo>
                      <a:pt x="146" y="134"/>
                    </a:lnTo>
                    <a:lnTo>
                      <a:pt x="148" y="133"/>
                    </a:lnTo>
                    <a:lnTo>
                      <a:pt x="150" y="133"/>
                    </a:lnTo>
                    <a:lnTo>
                      <a:pt x="152" y="132"/>
                    </a:lnTo>
                    <a:lnTo>
                      <a:pt x="154" y="131"/>
                    </a:lnTo>
                    <a:lnTo>
                      <a:pt x="156" y="131"/>
                    </a:lnTo>
                    <a:lnTo>
                      <a:pt x="158" y="130"/>
                    </a:lnTo>
                    <a:lnTo>
                      <a:pt x="160" y="129"/>
                    </a:lnTo>
                    <a:lnTo>
                      <a:pt x="162" y="129"/>
                    </a:lnTo>
                    <a:lnTo>
                      <a:pt x="164" y="128"/>
                    </a:lnTo>
                    <a:lnTo>
                      <a:pt x="166" y="127"/>
                    </a:lnTo>
                    <a:lnTo>
                      <a:pt x="168" y="126"/>
                    </a:lnTo>
                    <a:lnTo>
                      <a:pt x="170" y="125"/>
                    </a:lnTo>
                    <a:lnTo>
                      <a:pt x="172" y="124"/>
                    </a:lnTo>
                    <a:lnTo>
                      <a:pt x="174" y="123"/>
                    </a:lnTo>
                    <a:lnTo>
                      <a:pt x="176" y="122"/>
                    </a:lnTo>
                    <a:lnTo>
                      <a:pt x="178" y="121"/>
                    </a:lnTo>
                    <a:lnTo>
                      <a:pt x="180" y="119"/>
                    </a:lnTo>
                    <a:lnTo>
                      <a:pt x="182" y="118"/>
                    </a:lnTo>
                    <a:lnTo>
                      <a:pt x="184" y="116"/>
                    </a:lnTo>
                    <a:lnTo>
                      <a:pt x="186" y="115"/>
                    </a:lnTo>
                    <a:lnTo>
                      <a:pt x="188" y="113"/>
                    </a:lnTo>
                    <a:lnTo>
                      <a:pt x="190" y="112"/>
                    </a:lnTo>
                    <a:lnTo>
                      <a:pt x="192" y="110"/>
                    </a:lnTo>
                    <a:lnTo>
                      <a:pt x="194" y="108"/>
                    </a:lnTo>
                    <a:lnTo>
                      <a:pt x="196" y="106"/>
                    </a:lnTo>
                    <a:lnTo>
                      <a:pt x="198" y="104"/>
                    </a:lnTo>
                    <a:lnTo>
                      <a:pt x="200" y="101"/>
                    </a:lnTo>
                    <a:lnTo>
                      <a:pt x="202" y="99"/>
                    </a:lnTo>
                    <a:lnTo>
                      <a:pt x="204" y="96"/>
                    </a:lnTo>
                    <a:lnTo>
                      <a:pt x="206" y="94"/>
                    </a:lnTo>
                    <a:lnTo>
                      <a:pt x="208" y="91"/>
                    </a:lnTo>
                    <a:lnTo>
                      <a:pt x="210" y="87"/>
                    </a:lnTo>
                    <a:lnTo>
                      <a:pt x="212" y="84"/>
                    </a:lnTo>
                    <a:lnTo>
                      <a:pt x="214" y="80"/>
                    </a:lnTo>
                    <a:lnTo>
                      <a:pt x="216" y="76"/>
                    </a:lnTo>
                    <a:lnTo>
                      <a:pt x="218" y="72"/>
                    </a:lnTo>
                    <a:lnTo>
                      <a:pt x="220" y="67"/>
                    </a:lnTo>
                    <a:lnTo>
                      <a:pt x="222" y="62"/>
                    </a:lnTo>
                    <a:lnTo>
                      <a:pt x="224" y="57"/>
                    </a:lnTo>
                    <a:lnTo>
                      <a:pt x="226" y="51"/>
                    </a:lnTo>
                    <a:lnTo>
                      <a:pt x="228" y="44"/>
                    </a:lnTo>
                    <a:lnTo>
                      <a:pt x="230" y="37"/>
                    </a:lnTo>
                    <a:lnTo>
                      <a:pt x="232" y="29"/>
                    </a:lnTo>
                    <a:lnTo>
                      <a:pt x="234" y="21"/>
                    </a:lnTo>
                    <a:lnTo>
                      <a:pt x="236" y="11"/>
                    </a:lnTo>
                    <a:lnTo>
                      <a:pt x="238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7201" name="Group 182"/>
            <p:cNvGrpSpPr>
              <a:grpSpLocks/>
            </p:cNvGrpSpPr>
            <p:nvPr/>
          </p:nvGrpSpPr>
          <p:grpSpPr bwMode="auto">
            <a:xfrm>
              <a:off x="6999288" y="4170363"/>
              <a:ext cx="676274" cy="815975"/>
              <a:chOff x="6999288" y="4170363"/>
              <a:chExt cx="676274" cy="815975"/>
            </a:xfrm>
          </p:grpSpPr>
          <p:sp>
            <p:nvSpPr>
              <p:cNvPr id="7208" name="Freeform 147"/>
              <p:cNvSpPr>
                <a:spLocks/>
              </p:cNvSpPr>
              <p:nvPr/>
            </p:nvSpPr>
            <p:spPr bwMode="auto">
              <a:xfrm>
                <a:off x="6999288" y="4170363"/>
                <a:ext cx="33337" cy="300037"/>
              </a:xfrm>
              <a:custGeom>
                <a:avLst/>
                <a:gdLst>
                  <a:gd name="T0" fmla="*/ 33337 w 12"/>
                  <a:gd name="T1" fmla="*/ 300037 h 50"/>
                  <a:gd name="T2" fmla="*/ 27781 w 12"/>
                  <a:gd name="T3" fmla="*/ 264033 h 50"/>
                  <a:gd name="T4" fmla="*/ 22225 w 12"/>
                  <a:gd name="T5" fmla="*/ 222027 h 50"/>
                  <a:gd name="T6" fmla="*/ 16669 w 12"/>
                  <a:gd name="T7" fmla="*/ 174021 h 50"/>
                  <a:gd name="T8" fmla="*/ 11112 w 12"/>
                  <a:gd name="T9" fmla="*/ 120015 h 50"/>
                  <a:gd name="T10" fmla="*/ 5556 w 12"/>
                  <a:gd name="T11" fmla="*/ 66008 h 50"/>
                  <a:gd name="T12" fmla="*/ 0 w 12"/>
                  <a:gd name="T13" fmla="*/ 0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50"/>
                    </a:moveTo>
                    <a:lnTo>
                      <a:pt x="10" y="44"/>
                    </a:lnTo>
                    <a:lnTo>
                      <a:pt x="8" y="37"/>
                    </a:lnTo>
                    <a:lnTo>
                      <a:pt x="6" y="29"/>
                    </a:lnTo>
                    <a:lnTo>
                      <a:pt x="4" y="20"/>
                    </a:lnTo>
                    <a:lnTo>
                      <a:pt x="2" y="11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09" name="Freeform 148"/>
              <p:cNvSpPr>
                <a:spLocks/>
              </p:cNvSpPr>
              <p:nvPr/>
            </p:nvSpPr>
            <p:spPr bwMode="auto">
              <a:xfrm>
                <a:off x="7032625" y="4170363"/>
                <a:ext cx="642937" cy="815975"/>
              </a:xfrm>
              <a:custGeom>
                <a:avLst/>
                <a:gdLst>
                  <a:gd name="T0" fmla="*/ 5403 w 238"/>
                  <a:gd name="T1" fmla="*/ 335990 h 136"/>
                  <a:gd name="T2" fmla="*/ 16208 w 238"/>
                  <a:gd name="T3" fmla="*/ 401988 h 136"/>
                  <a:gd name="T4" fmla="*/ 27014 w 238"/>
                  <a:gd name="T5" fmla="*/ 455986 h 136"/>
                  <a:gd name="T6" fmla="*/ 37820 w 238"/>
                  <a:gd name="T7" fmla="*/ 497985 h 136"/>
                  <a:gd name="T8" fmla="*/ 48625 w 238"/>
                  <a:gd name="T9" fmla="*/ 539983 h 136"/>
                  <a:gd name="T10" fmla="*/ 59431 w 238"/>
                  <a:gd name="T11" fmla="*/ 575982 h 136"/>
                  <a:gd name="T12" fmla="*/ 70237 w 238"/>
                  <a:gd name="T13" fmla="*/ 605981 h 136"/>
                  <a:gd name="T14" fmla="*/ 81042 w 238"/>
                  <a:gd name="T15" fmla="*/ 629981 h 136"/>
                  <a:gd name="T16" fmla="*/ 91848 w 238"/>
                  <a:gd name="T17" fmla="*/ 653980 h 136"/>
                  <a:gd name="T18" fmla="*/ 102654 w 238"/>
                  <a:gd name="T19" fmla="*/ 671979 h 136"/>
                  <a:gd name="T20" fmla="*/ 113459 w 238"/>
                  <a:gd name="T21" fmla="*/ 695979 h 136"/>
                  <a:gd name="T22" fmla="*/ 124265 w 238"/>
                  <a:gd name="T23" fmla="*/ 707978 h 136"/>
                  <a:gd name="T24" fmla="*/ 135071 w 238"/>
                  <a:gd name="T25" fmla="*/ 725978 h 136"/>
                  <a:gd name="T26" fmla="*/ 145876 w 238"/>
                  <a:gd name="T27" fmla="*/ 737977 h 136"/>
                  <a:gd name="T28" fmla="*/ 156682 w 238"/>
                  <a:gd name="T29" fmla="*/ 749977 h 136"/>
                  <a:gd name="T30" fmla="*/ 167488 w 238"/>
                  <a:gd name="T31" fmla="*/ 761976 h 136"/>
                  <a:gd name="T32" fmla="*/ 178293 w 238"/>
                  <a:gd name="T33" fmla="*/ 767976 h 136"/>
                  <a:gd name="T34" fmla="*/ 189099 w 238"/>
                  <a:gd name="T35" fmla="*/ 779976 h 136"/>
                  <a:gd name="T36" fmla="*/ 199905 w 238"/>
                  <a:gd name="T37" fmla="*/ 785976 h 136"/>
                  <a:gd name="T38" fmla="*/ 210710 w 238"/>
                  <a:gd name="T39" fmla="*/ 791976 h 136"/>
                  <a:gd name="T40" fmla="*/ 221516 w 238"/>
                  <a:gd name="T41" fmla="*/ 797976 h 136"/>
                  <a:gd name="T42" fmla="*/ 232322 w 238"/>
                  <a:gd name="T43" fmla="*/ 803975 h 136"/>
                  <a:gd name="T44" fmla="*/ 243127 w 238"/>
                  <a:gd name="T45" fmla="*/ 809975 h 136"/>
                  <a:gd name="T46" fmla="*/ 253933 w 238"/>
                  <a:gd name="T47" fmla="*/ 809975 h 136"/>
                  <a:gd name="T48" fmla="*/ 264739 w 238"/>
                  <a:gd name="T49" fmla="*/ 815975 h 136"/>
                  <a:gd name="T50" fmla="*/ 275544 w 238"/>
                  <a:gd name="T51" fmla="*/ 815975 h 136"/>
                  <a:gd name="T52" fmla="*/ 286350 w 238"/>
                  <a:gd name="T53" fmla="*/ 815975 h 136"/>
                  <a:gd name="T54" fmla="*/ 297156 w 238"/>
                  <a:gd name="T55" fmla="*/ 815975 h 136"/>
                  <a:gd name="T56" fmla="*/ 307961 w 238"/>
                  <a:gd name="T57" fmla="*/ 815975 h 136"/>
                  <a:gd name="T58" fmla="*/ 318767 w 238"/>
                  <a:gd name="T59" fmla="*/ 815975 h 136"/>
                  <a:gd name="T60" fmla="*/ 329573 w 238"/>
                  <a:gd name="T61" fmla="*/ 815975 h 136"/>
                  <a:gd name="T62" fmla="*/ 340378 w 238"/>
                  <a:gd name="T63" fmla="*/ 815975 h 136"/>
                  <a:gd name="T64" fmla="*/ 351184 w 238"/>
                  <a:gd name="T65" fmla="*/ 809975 h 136"/>
                  <a:gd name="T66" fmla="*/ 361990 w 238"/>
                  <a:gd name="T67" fmla="*/ 809975 h 136"/>
                  <a:gd name="T68" fmla="*/ 372795 w 238"/>
                  <a:gd name="T69" fmla="*/ 803975 h 136"/>
                  <a:gd name="T70" fmla="*/ 383601 w 238"/>
                  <a:gd name="T71" fmla="*/ 797976 h 136"/>
                  <a:gd name="T72" fmla="*/ 394407 w 238"/>
                  <a:gd name="T73" fmla="*/ 797976 h 136"/>
                  <a:gd name="T74" fmla="*/ 405212 w 238"/>
                  <a:gd name="T75" fmla="*/ 791976 h 136"/>
                  <a:gd name="T76" fmla="*/ 416018 w 238"/>
                  <a:gd name="T77" fmla="*/ 779976 h 136"/>
                  <a:gd name="T78" fmla="*/ 426824 w 238"/>
                  <a:gd name="T79" fmla="*/ 773976 h 136"/>
                  <a:gd name="T80" fmla="*/ 437629 w 238"/>
                  <a:gd name="T81" fmla="*/ 767976 h 136"/>
                  <a:gd name="T82" fmla="*/ 448435 w 238"/>
                  <a:gd name="T83" fmla="*/ 755977 h 136"/>
                  <a:gd name="T84" fmla="*/ 459241 w 238"/>
                  <a:gd name="T85" fmla="*/ 743977 h 136"/>
                  <a:gd name="T86" fmla="*/ 470046 w 238"/>
                  <a:gd name="T87" fmla="*/ 731977 h 136"/>
                  <a:gd name="T88" fmla="*/ 480852 w 238"/>
                  <a:gd name="T89" fmla="*/ 719978 h 136"/>
                  <a:gd name="T90" fmla="*/ 491658 w 238"/>
                  <a:gd name="T91" fmla="*/ 701978 h 136"/>
                  <a:gd name="T92" fmla="*/ 502463 w 238"/>
                  <a:gd name="T93" fmla="*/ 683979 h 136"/>
                  <a:gd name="T94" fmla="*/ 513269 w 238"/>
                  <a:gd name="T95" fmla="*/ 665979 h 136"/>
                  <a:gd name="T96" fmla="*/ 524075 w 238"/>
                  <a:gd name="T97" fmla="*/ 641980 h 136"/>
                  <a:gd name="T98" fmla="*/ 534880 w 238"/>
                  <a:gd name="T99" fmla="*/ 617981 h 136"/>
                  <a:gd name="T100" fmla="*/ 545686 w 238"/>
                  <a:gd name="T101" fmla="*/ 587982 h 136"/>
                  <a:gd name="T102" fmla="*/ 556492 w 238"/>
                  <a:gd name="T103" fmla="*/ 557983 h 136"/>
                  <a:gd name="T104" fmla="*/ 567297 w 238"/>
                  <a:gd name="T105" fmla="*/ 521984 h 136"/>
                  <a:gd name="T106" fmla="*/ 578103 w 238"/>
                  <a:gd name="T107" fmla="*/ 479985 h 136"/>
                  <a:gd name="T108" fmla="*/ 588909 w 238"/>
                  <a:gd name="T109" fmla="*/ 431987 h 136"/>
                  <a:gd name="T110" fmla="*/ 599714 w 238"/>
                  <a:gd name="T111" fmla="*/ 371989 h 136"/>
                  <a:gd name="T112" fmla="*/ 610520 w 238"/>
                  <a:gd name="T113" fmla="*/ 305991 h 136"/>
                  <a:gd name="T114" fmla="*/ 621326 w 238"/>
                  <a:gd name="T115" fmla="*/ 221993 h 136"/>
                  <a:gd name="T116" fmla="*/ 632131 w 238"/>
                  <a:gd name="T117" fmla="*/ 125996 h 136"/>
                  <a:gd name="T118" fmla="*/ 642937 w 238"/>
                  <a:gd name="T119" fmla="*/ 0 h 1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6"/>
                  <a:gd name="T182" fmla="*/ 238 w 238"/>
                  <a:gd name="T183" fmla="*/ 136 h 1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6">
                    <a:moveTo>
                      <a:pt x="0" y="50"/>
                    </a:moveTo>
                    <a:lnTo>
                      <a:pt x="2" y="56"/>
                    </a:lnTo>
                    <a:lnTo>
                      <a:pt x="4" y="62"/>
                    </a:lnTo>
                    <a:lnTo>
                      <a:pt x="6" y="67"/>
                    </a:lnTo>
                    <a:lnTo>
                      <a:pt x="8" y="71"/>
                    </a:lnTo>
                    <a:lnTo>
                      <a:pt x="10" y="76"/>
                    </a:lnTo>
                    <a:lnTo>
                      <a:pt x="12" y="80"/>
                    </a:lnTo>
                    <a:lnTo>
                      <a:pt x="14" y="83"/>
                    </a:lnTo>
                    <a:lnTo>
                      <a:pt x="16" y="87"/>
                    </a:lnTo>
                    <a:lnTo>
                      <a:pt x="18" y="90"/>
                    </a:lnTo>
                    <a:lnTo>
                      <a:pt x="20" y="93"/>
                    </a:lnTo>
                    <a:lnTo>
                      <a:pt x="22" y="96"/>
                    </a:lnTo>
                    <a:lnTo>
                      <a:pt x="24" y="98"/>
                    </a:lnTo>
                    <a:lnTo>
                      <a:pt x="26" y="101"/>
                    </a:lnTo>
                    <a:lnTo>
                      <a:pt x="28" y="103"/>
                    </a:lnTo>
                    <a:lnTo>
                      <a:pt x="30" y="105"/>
                    </a:lnTo>
                    <a:lnTo>
                      <a:pt x="32" y="107"/>
                    </a:lnTo>
                    <a:lnTo>
                      <a:pt x="34" y="109"/>
                    </a:lnTo>
                    <a:lnTo>
                      <a:pt x="36" y="111"/>
                    </a:lnTo>
                    <a:lnTo>
                      <a:pt x="38" y="112"/>
                    </a:lnTo>
                    <a:lnTo>
                      <a:pt x="40" y="114"/>
                    </a:lnTo>
                    <a:lnTo>
                      <a:pt x="42" y="116"/>
                    </a:lnTo>
                    <a:lnTo>
                      <a:pt x="44" y="117"/>
                    </a:lnTo>
                    <a:lnTo>
                      <a:pt x="46" y="118"/>
                    </a:lnTo>
                    <a:lnTo>
                      <a:pt x="48" y="120"/>
                    </a:lnTo>
                    <a:lnTo>
                      <a:pt x="50" y="121"/>
                    </a:lnTo>
                    <a:lnTo>
                      <a:pt x="52" y="122"/>
                    </a:lnTo>
                    <a:lnTo>
                      <a:pt x="54" y="123"/>
                    </a:lnTo>
                    <a:lnTo>
                      <a:pt x="56" y="124"/>
                    </a:lnTo>
                    <a:lnTo>
                      <a:pt x="58" y="125"/>
                    </a:lnTo>
                    <a:lnTo>
                      <a:pt x="60" y="126"/>
                    </a:lnTo>
                    <a:lnTo>
                      <a:pt x="62" y="127"/>
                    </a:lnTo>
                    <a:lnTo>
                      <a:pt x="64" y="128"/>
                    </a:lnTo>
                    <a:lnTo>
                      <a:pt x="66" y="128"/>
                    </a:lnTo>
                    <a:lnTo>
                      <a:pt x="68" y="129"/>
                    </a:lnTo>
                    <a:lnTo>
                      <a:pt x="70" y="130"/>
                    </a:lnTo>
                    <a:lnTo>
                      <a:pt x="72" y="130"/>
                    </a:lnTo>
                    <a:lnTo>
                      <a:pt x="74" y="131"/>
                    </a:lnTo>
                    <a:lnTo>
                      <a:pt x="76" y="132"/>
                    </a:lnTo>
                    <a:lnTo>
                      <a:pt x="78" y="132"/>
                    </a:lnTo>
                    <a:lnTo>
                      <a:pt x="80" y="133"/>
                    </a:lnTo>
                    <a:lnTo>
                      <a:pt x="82" y="133"/>
                    </a:lnTo>
                    <a:lnTo>
                      <a:pt x="84" y="133"/>
                    </a:lnTo>
                    <a:lnTo>
                      <a:pt x="86" y="134"/>
                    </a:lnTo>
                    <a:lnTo>
                      <a:pt x="88" y="134"/>
                    </a:lnTo>
                    <a:lnTo>
                      <a:pt x="90" y="135"/>
                    </a:lnTo>
                    <a:lnTo>
                      <a:pt x="92" y="135"/>
                    </a:lnTo>
                    <a:lnTo>
                      <a:pt x="94" y="135"/>
                    </a:lnTo>
                    <a:lnTo>
                      <a:pt x="96" y="135"/>
                    </a:lnTo>
                    <a:lnTo>
                      <a:pt x="98" y="136"/>
                    </a:lnTo>
                    <a:lnTo>
                      <a:pt x="100" y="136"/>
                    </a:lnTo>
                    <a:lnTo>
                      <a:pt x="102" y="136"/>
                    </a:lnTo>
                    <a:lnTo>
                      <a:pt x="104" y="136"/>
                    </a:lnTo>
                    <a:lnTo>
                      <a:pt x="106" y="136"/>
                    </a:lnTo>
                    <a:lnTo>
                      <a:pt x="108" y="136"/>
                    </a:lnTo>
                    <a:lnTo>
                      <a:pt x="110" y="136"/>
                    </a:lnTo>
                    <a:lnTo>
                      <a:pt x="112" y="136"/>
                    </a:lnTo>
                    <a:lnTo>
                      <a:pt x="114" y="136"/>
                    </a:lnTo>
                    <a:lnTo>
                      <a:pt x="116" y="136"/>
                    </a:lnTo>
                    <a:lnTo>
                      <a:pt x="118" y="136"/>
                    </a:lnTo>
                    <a:lnTo>
                      <a:pt x="120" y="136"/>
                    </a:lnTo>
                    <a:lnTo>
                      <a:pt x="122" y="136"/>
                    </a:lnTo>
                    <a:lnTo>
                      <a:pt x="124" y="136"/>
                    </a:lnTo>
                    <a:lnTo>
                      <a:pt x="126" y="136"/>
                    </a:lnTo>
                    <a:lnTo>
                      <a:pt x="128" y="136"/>
                    </a:lnTo>
                    <a:lnTo>
                      <a:pt x="130" y="135"/>
                    </a:lnTo>
                    <a:lnTo>
                      <a:pt x="132" y="135"/>
                    </a:lnTo>
                    <a:lnTo>
                      <a:pt x="134" y="135"/>
                    </a:lnTo>
                    <a:lnTo>
                      <a:pt x="136" y="135"/>
                    </a:lnTo>
                    <a:lnTo>
                      <a:pt x="138" y="134"/>
                    </a:lnTo>
                    <a:lnTo>
                      <a:pt x="140" y="134"/>
                    </a:lnTo>
                    <a:lnTo>
                      <a:pt x="142" y="133"/>
                    </a:lnTo>
                    <a:lnTo>
                      <a:pt x="144" y="133"/>
                    </a:lnTo>
                    <a:lnTo>
                      <a:pt x="146" y="133"/>
                    </a:lnTo>
                    <a:lnTo>
                      <a:pt x="148" y="132"/>
                    </a:lnTo>
                    <a:lnTo>
                      <a:pt x="150" y="132"/>
                    </a:lnTo>
                    <a:lnTo>
                      <a:pt x="152" y="131"/>
                    </a:lnTo>
                    <a:lnTo>
                      <a:pt x="154" y="130"/>
                    </a:lnTo>
                    <a:lnTo>
                      <a:pt x="156" y="130"/>
                    </a:lnTo>
                    <a:lnTo>
                      <a:pt x="158" y="129"/>
                    </a:lnTo>
                    <a:lnTo>
                      <a:pt x="160" y="128"/>
                    </a:lnTo>
                    <a:lnTo>
                      <a:pt x="162" y="128"/>
                    </a:lnTo>
                    <a:lnTo>
                      <a:pt x="164" y="127"/>
                    </a:lnTo>
                    <a:lnTo>
                      <a:pt x="166" y="126"/>
                    </a:lnTo>
                    <a:lnTo>
                      <a:pt x="168" y="125"/>
                    </a:lnTo>
                    <a:lnTo>
                      <a:pt x="170" y="124"/>
                    </a:lnTo>
                    <a:lnTo>
                      <a:pt x="172" y="123"/>
                    </a:lnTo>
                    <a:lnTo>
                      <a:pt x="174" y="122"/>
                    </a:lnTo>
                    <a:lnTo>
                      <a:pt x="176" y="121"/>
                    </a:lnTo>
                    <a:lnTo>
                      <a:pt x="178" y="120"/>
                    </a:lnTo>
                    <a:lnTo>
                      <a:pt x="180" y="118"/>
                    </a:lnTo>
                    <a:lnTo>
                      <a:pt x="182" y="117"/>
                    </a:lnTo>
                    <a:lnTo>
                      <a:pt x="184" y="116"/>
                    </a:lnTo>
                    <a:lnTo>
                      <a:pt x="186" y="114"/>
                    </a:lnTo>
                    <a:lnTo>
                      <a:pt x="188" y="113"/>
                    </a:lnTo>
                    <a:lnTo>
                      <a:pt x="190" y="111"/>
                    </a:lnTo>
                    <a:lnTo>
                      <a:pt x="192" y="109"/>
                    </a:lnTo>
                    <a:lnTo>
                      <a:pt x="194" y="107"/>
                    </a:lnTo>
                    <a:lnTo>
                      <a:pt x="196" y="105"/>
                    </a:lnTo>
                    <a:lnTo>
                      <a:pt x="198" y="103"/>
                    </a:lnTo>
                    <a:lnTo>
                      <a:pt x="200" y="101"/>
                    </a:lnTo>
                    <a:lnTo>
                      <a:pt x="202" y="98"/>
                    </a:lnTo>
                    <a:lnTo>
                      <a:pt x="204" y="96"/>
                    </a:lnTo>
                    <a:lnTo>
                      <a:pt x="206" y="93"/>
                    </a:lnTo>
                    <a:lnTo>
                      <a:pt x="208" y="90"/>
                    </a:lnTo>
                    <a:lnTo>
                      <a:pt x="210" y="87"/>
                    </a:lnTo>
                    <a:lnTo>
                      <a:pt x="212" y="83"/>
                    </a:lnTo>
                    <a:lnTo>
                      <a:pt x="214" y="80"/>
                    </a:lnTo>
                    <a:lnTo>
                      <a:pt x="216" y="76"/>
                    </a:lnTo>
                    <a:lnTo>
                      <a:pt x="218" y="72"/>
                    </a:lnTo>
                    <a:lnTo>
                      <a:pt x="220" y="67"/>
                    </a:lnTo>
                    <a:lnTo>
                      <a:pt x="222" y="62"/>
                    </a:lnTo>
                    <a:lnTo>
                      <a:pt x="224" y="57"/>
                    </a:lnTo>
                    <a:lnTo>
                      <a:pt x="226" y="51"/>
                    </a:lnTo>
                    <a:lnTo>
                      <a:pt x="228" y="44"/>
                    </a:lnTo>
                    <a:lnTo>
                      <a:pt x="230" y="37"/>
                    </a:lnTo>
                    <a:lnTo>
                      <a:pt x="232" y="30"/>
                    </a:lnTo>
                    <a:lnTo>
                      <a:pt x="234" y="21"/>
                    </a:lnTo>
                    <a:lnTo>
                      <a:pt x="236" y="11"/>
                    </a:lnTo>
                    <a:lnTo>
                      <a:pt x="238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7202" name="Group 185"/>
            <p:cNvGrpSpPr>
              <a:grpSpLocks/>
            </p:cNvGrpSpPr>
            <p:nvPr/>
          </p:nvGrpSpPr>
          <p:grpSpPr bwMode="auto">
            <a:xfrm>
              <a:off x="7859713" y="5797550"/>
              <a:ext cx="676274" cy="815975"/>
              <a:chOff x="7859713" y="5797550"/>
              <a:chExt cx="676274" cy="815975"/>
            </a:xfrm>
          </p:grpSpPr>
          <p:sp>
            <p:nvSpPr>
              <p:cNvPr id="7206" name="Freeform 149"/>
              <p:cNvSpPr>
                <a:spLocks/>
              </p:cNvSpPr>
              <p:nvPr/>
            </p:nvSpPr>
            <p:spPr bwMode="auto">
              <a:xfrm>
                <a:off x="7859713" y="6313488"/>
                <a:ext cx="33337" cy="300037"/>
              </a:xfrm>
              <a:custGeom>
                <a:avLst/>
                <a:gdLst>
                  <a:gd name="T0" fmla="*/ 33337 w 12"/>
                  <a:gd name="T1" fmla="*/ 0 h 50"/>
                  <a:gd name="T2" fmla="*/ 27781 w 12"/>
                  <a:gd name="T3" fmla="*/ 42005 h 50"/>
                  <a:gd name="T4" fmla="*/ 22225 w 12"/>
                  <a:gd name="T5" fmla="*/ 84010 h 50"/>
                  <a:gd name="T6" fmla="*/ 16669 w 12"/>
                  <a:gd name="T7" fmla="*/ 132016 h 50"/>
                  <a:gd name="T8" fmla="*/ 11112 w 12"/>
                  <a:gd name="T9" fmla="*/ 180022 h 50"/>
                  <a:gd name="T10" fmla="*/ 5556 w 12"/>
                  <a:gd name="T11" fmla="*/ 240030 h 50"/>
                  <a:gd name="T12" fmla="*/ 0 w 12"/>
                  <a:gd name="T13" fmla="*/ 300037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0"/>
                    </a:moveTo>
                    <a:lnTo>
                      <a:pt x="10" y="7"/>
                    </a:lnTo>
                    <a:lnTo>
                      <a:pt x="8" y="14"/>
                    </a:lnTo>
                    <a:lnTo>
                      <a:pt x="6" y="22"/>
                    </a:lnTo>
                    <a:lnTo>
                      <a:pt x="4" y="30"/>
                    </a:lnTo>
                    <a:lnTo>
                      <a:pt x="2" y="40"/>
                    </a:lnTo>
                    <a:lnTo>
                      <a:pt x="0" y="5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07" name="Freeform 150"/>
              <p:cNvSpPr>
                <a:spLocks/>
              </p:cNvSpPr>
              <p:nvPr/>
            </p:nvSpPr>
            <p:spPr bwMode="auto">
              <a:xfrm>
                <a:off x="7893050" y="5797550"/>
                <a:ext cx="642937" cy="804862"/>
              </a:xfrm>
              <a:custGeom>
                <a:avLst/>
                <a:gdLst>
                  <a:gd name="T0" fmla="*/ 5403 w 238"/>
                  <a:gd name="T1" fmla="*/ 480515 h 134"/>
                  <a:gd name="T2" fmla="*/ 16208 w 238"/>
                  <a:gd name="T3" fmla="*/ 420450 h 134"/>
                  <a:gd name="T4" fmla="*/ 27014 w 238"/>
                  <a:gd name="T5" fmla="*/ 366392 h 134"/>
                  <a:gd name="T6" fmla="*/ 37820 w 238"/>
                  <a:gd name="T7" fmla="*/ 318341 h 134"/>
                  <a:gd name="T8" fmla="*/ 48625 w 238"/>
                  <a:gd name="T9" fmla="*/ 276296 h 134"/>
                  <a:gd name="T10" fmla="*/ 59431 w 238"/>
                  <a:gd name="T11" fmla="*/ 246264 h 134"/>
                  <a:gd name="T12" fmla="*/ 70237 w 238"/>
                  <a:gd name="T13" fmla="*/ 216232 h 134"/>
                  <a:gd name="T14" fmla="*/ 81042 w 238"/>
                  <a:gd name="T15" fmla="*/ 186199 h 134"/>
                  <a:gd name="T16" fmla="*/ 91848 w 238"/>
                  <a:gd name="T17" fmla="*/ 162174 h 134"/>
                  <a:gd name="T18" fmla="*/ 102654 w 238"/>
                  <a:gd name="T19" fmla="*/ 144154 h 134"/>
                  <a:gd name="T20" fmla="*/ 113459 w 238"/>
                  <a:gd name="T21" fmla="*/ 126135 h 134"/>
                  <a:gd name="T22" fmla="*/ 124265 w 238"/>
                  <a:gd name="T23" fmla="*/ 108116 h 134"/>
                  <a:gd name="T24" fmla="*/ 135071 w 238"/>
                  <a:gd name="T25" fmla="*/ 90096 h 134"/>
                  <a:gd name="T26" fmla="*/ 145876 w 238"/>
                  <a:gd name="T27" fmla="*/ 78084 h 134"/>
                  <a:gd name="T28" fmla="*/ 156682 w 238"/>
                  <a:gd name="T29" fmla="*/ 66071 h 134"/>
                  <a:gd name="T30" fmla="*/ 167488 w 238"/>
                  <a:gd name="T31" fmla="*/ 54058 h 134"/>
                  <a:gd name="T32" fmla="*/ 178293 w 238"/>
                  <a:gd name="T33" fmla="*/ 48051 h 134"/>
                  <a:gd name="T34" fmla="*/ 189099 w 238"/>
                  <a:gd name="T35" fmla="*/ 36039 h 134"/>
                  <a:gd name="T36" fmla="*/ 199905 w 238"/>
                  <a:gd name="T37" fmla="*/ 30032 h 134"/>
                  <a:gd name="T38" fmla="*/ 210710 w 238"/>
                  <a:gd name="T39" fmla="*/ 24026 h 134"/>
                  <a:gd name="T40" fmla="*/ 221516 w 238"/>
                  <a:gd name="T41" fmla="*/ 18019 h 134"/>
                  <a:gd name="T42" fmla="*/ 232322 w 238"/>
                  <a:gd name="T43" fmla="*/ 12013 h 134"/>
                  <a:gd name="T44" fmla="*/ 243127 w 238"/>
                  <a:gd name="T45" fmla="*/ 6006 h 134"/>
                  <a:gd name="T46" fmla="*/ 253933 w 238"/>
                  <a:gd name="T47" fmla="*/ 6006 h 134"/>
                  <a:gd name="T48" fmla="*/ 264739 w 238"/>
                  <a:gd name="T49" fmla="*/ 0 h 134"/>
                  <a:gd name="T50" fmla="*/ 275544 w 238"/>
                  <a:gd name="T51" fmla="*/ 0 h 134"/>
                  <a:gd name="T52" fmla="*/ 286350 w 238"/>
                  <a:gd name="T53" fmla="*/ 0 h 134"/>
                  <a:gd name="T54" fmla="*/ 297156 w 238"/>
                  <a:gd name="T55" fmla="*/ 0 h 134"/>
                  <a:gd name="T56" fmla="*/ 307961 w 238"/>
                  <a:gd name="T57" fmla="*/ 0 h 134"/>
                  <a:gd name="T58" fmla="*/ 318767 w 238"/>
                  <a:gd name="T59" fmla="*/ 0 h 134"/>
                  <a:gd name="T60" fmla="*/ 329573 w 238"/>
                  <a:gd name="T61" fmla="*/ 0 h 134"/>
                  <a:gd name="T62" fmla="*/ 340378 w 238"/>
                  <a:gd name="T63" fmla="*/ 0 h 134"/>
                  <a:gd name="T64" fmla="*/ 351184 w 238"/>
                  <a:gd name="T65" fmla="*/ 6006 h 134"/>
                  <a:gd name="T66" fmla="*/ 361990 w 238"/>
                  <a:gd name="T67" fmla="*/ 6006 h 134"/>
                  <a:gd name="T68" fmla="*/ 372795 w 238"/>
                  <a:gd name="T69" fmla="*/ 12013 h 134"/>
                  <a:gd name="T70" fmla="*/ 383601 w 238"/>
                  <a:gd name="T71" fmla="*/ 12013 h 134"/>
                  <a:gd name="T72" fmla="*/ 394407 w 238"/>
                  <a:gd name="T73" fmla="*/ 18019 h 134"/>
                  <a:gd name="T74" fmla="*/ 405212 w 238"/>
                  <a:gd name="T75" fmla="*/ 24026 h 134"/>
                  <a:gd name="T76" fmla="*/ 416018 w 238"/>
                  <a:gd name="T77" fmla="*/ 36039 h 134"/>
                  <a:gd name="T78" fmla="*/ 426824 w 238"/>
                  <a:gd name="T79" fmla="*/ 42045 h 134"/>
                  <a:gd name="T80" fmla="*/ 437629 w 238"/>
                  <a:gd name="T81" fmla="*/ 48051 h 134"/>
                  <a:gd name="T82" fmla="*/ 448435 w 238"/>
                  <a:gd name="T83" fmla="*/ 60064 h 134"/>
                  <a:gd name="T84" fmla="*/ 459241 w 238"/>
                  <a:gd name="T85" fmla="*/ 72077 h 134"/>
                  <a:gd name="T86" fmla="*/ 470046 w 238"/>
                  <a:gd name="T87" fmla="*/ 84090 h 134"/>
                  <a:gd name="T88" fmla="*/ 480852 w 238"/>
                  <a:gd name="T89" fmla="*/ 96103 h 134"/>
                  <a:gd name="T90" fmla="*/ 491658 w 238"/>
                  <a:gd name="T91" fmla="*/ 114122 h 134"/>
                  <a:gd name="T92" fmla="*/ 502463 w 238"/>
                  <a:gd name="T93" fmla="*/ 132142 h 134"/>
                  <a:gd name="T94" fmla="*/ 513269 w 238"/>
                  <a:gd name="T95" fmla="*/ 150161 h 134"/>
                  <a:gd name="T96" fmla="*/ 524075 w 238"/>
                  <a:gd name="T97" fmla="*/ 174187 h 134"/>
                  <a:gd name="T98" fmla="*/ 534880 w 238"/>
                  <a:gd name="T99" fmla="*/ 198212 h 134"/>
                  <a:gd name="T100" fmla="*/ 545686 w 238"/>
                  <a:gd name="T101" fmla="*/ 222238 h 134"/>
                  <a:gd name="T102" fmla="*/ 556492 w 238"/>
                  <a:gd name="T103" fmla="*/ 258277 h 134"/>
                  <a:gd name="T104" fmla="*/ 567297 w 238"/>
                  <a:gd name="T105" fmla="*/ 294315 h 134"/>
                  <a:gd name="T106" fmla="*/ 578103 w 238"/>
                  <a:gd name="T107" fmla="*/ 336360 h 134"/>
                  <a:gd name="T108" fmla="*/ 588909 w 238"/>
                  <a:gd name="T109" fmla="*/ 384412 h 134"/>
                  <a:gd name="T110" fmla="*/ 599714 w 238"/>
                  <a:gd name="T111" fmla="*/ 438470 h 134"/>
                  <a:gd name="T112" fmla="*/ 610520 w 238"/>
                  <a:gd name="T113" fmla="*/ 510547 h 134"/>
                  <a:gd name="T114" fmla="*/ 621326 w 238"/>
                  <a:gd name="T115" fmla="*/ 588630 h 134"/>
                  <a:gd name="T116" fmla="*/ 632131 w 238"/>
                  <a:gd name="T117" fmla="*/ 684733 h 134"/>
                  <a:gd name="T118" fmla="*/ 642937 w 238"/>
                  <a:gd name="T119" fmla="*/ 804862 h 13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4"/>
                  <a:gd name="T182" fmla="*/ 238 w 238"/>
                  <a:gd name="T183" fmla="*/ 134 h 13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4">
                    <a:moveTo>
                      <a:pt x="0" y="86"/>
                    </a:moveTo>
                    <a:lnTo>
                      <a:pt x="2" y="80"/>
                    </a:lnTo>
                    <a:lnTo>
                      <a:pt x="4" y="75"/>
                    </a:lnTo>
                    <a:lnTo>
                      <a:pt x="6" y="70"/>
                    </a:lnTo>
                    <a:lnTo>
                      <a:pt x="8" y="65"/>
                    </a:lnTo>
                    <a:lnTo>
                      <a:pt x="10" y="61"/>
                    </a:lnTo>
                    <a:lnTo>
                      <a:pt x="12" y="57"/>
                    </a:lnTo>
                    <a:lnTo>
                      <a:pt x="14" y="53"/>
                    </a:lnTo>
                    <a:lnTo>
                      <a:pt x="16" y="50"/>
                    </a:lnTo>
                    <a:lnTo>
                      <a:pt x="18" y="46"/>
                    </a:lnTo>
                    <a:lnTo>
                      <a:pt x="20" y="43"/>
                    </a:lnTo>
                    <a:lnTo>
                      <a:pt x="22" y="41"/>
                    </a:lnTo>
                    <a:lnTo>
                      <a:pt x="24" y="38"/>
                    </a:lnTo>
                    <a:lnTo>
                      <a:pt x="26" y="36"/>
                    </a:lnTo>
                    <a:lnTo>
                      <a:pt x="28" y="33"/>
                    </a:lnTo>
                    <a:lnTo>
                      <a:pt x="30" y="31"/>
                    </a:lnTo>
                    <a:lnTo>
                      <a:pt x="32" y="29"/>
                    </a:lnTo>
                    <a:lnTo>
                      <a:pt x="34" y="27"/>
                    </a:lnTo>
                    <a:lnTo>
                      <a:pt x="36" y="25"/>
                    </a:lnTo>
                    <a:lnTo>
                      <a:pt x="38" y="24"/>
                    </a:lnTo>
                    <a:lnTo>
                      <a:pt x="40" y="22"/>
                    </a:lnTo>
                    <a:lnTo>
                      <a:pt x="42" y="21"/>
                    </a:lnTo>
                    <a:lnTo>
                      <a:pt x="44" y="19"/>
                    </a:lnTo>
                    <a:lnTo>
                      <a:pt x="46" y="18"/>
                    </a:lnTo>
                    <a:lnTo>
                      <a:pt x="48" y="16"/>
                    </a:lnTo>
                    <a:lnTo>
                      <a:pt x="50" y="15"/>
                    </a:lnTo>
                    <a:lnTo>
                      <a:pt x="52" y="14"/>
                    </a:lnTo>
                    <a:lnTo>
                      <a:pt x="54" y="13"/>
                    </a:lnTo>
                    <a:lnTo>
                      <a:pt x="56" y="12"/>
                    </a:lnTo>
                    <a:lnTo>
                      <a:pt x="58" y="11"/>
                    </a:lnTo>
                    <a:lnTo>
                      <a:pt x="60" y="10"/>
                    </a:lnTo>
                    <a:lnTo>
                      <a:pt x="62" y="9"/>
                    </a:lnTo>
                    <a:lnTo>
                      <a:pt x="64" y="8"/>
                    </a:lnTo>
                    <a:lnTo>
                      <a:pt x="66" y="8"/>
                    </a:lnTo>
                    <a:lnTo>
                      <a:pt x="68" y="7"/>
                    </a:lnTo>
                    <a:lnTo>
                      <a:pt x="70" y="6"/>
                    </a:lnTo>
                    <a:lnTo>
                      <a:pt x="72" y="6"/>
                    </a:lnTo>
                    <a:lnTo>
                      <a:pt x="74" y="5"/>
                    </a:lnTo>
                    <a:lnTo>
                      <a:pt x="76" y="4"/>
                    </a:lnTo>
                    <a:lnTo>
                      <a:pt x="78" y="4"/>
                    </a:lnTo>
                    <a:lnTo>
                      <a:pt x="80" y="3"/>
                    </a:lnTo>
                    <a:lnTo>
                      <a:pt x="82" y="3"/>
                    </a:lnTo>
                    <a:lnTo>
                      <a:pt x="84" y="3"/>
                    </a:lnTo>
                    <a:lnTo>
                      <a:pt x="86" y="2"/>
                    </a:lnTo>
                    <a:lnTo>
                      <a:pt x="88" y="2"/>
                    </a:lnTo>
                    <a:lnTo>
                      <a:pt x="90" y="1"/>
                    </a:lnTo>
                    <a:lnTo>
                      <a:pt x="92" y="1"/>
                    </a:lnTo>
                    <a:lnTo>
                      <a:pt x="94" y="1"/>
                    </a:lnTo>
                    <a:lnTo>
                      <a:pt x="96" y="1"/>
                    </a:lnTo>
                    <a:lnTo>
                      <a:pt x="98" y="0"/>
                    </a:lnTo>
                    <a:lnTo>
                      <a:pt x="100" y="0"/>
                    </a:lnTo>
                    <a:lnTo>
                      <a:pt x="102" y="0"/>
                    </a:lnTo>
                    <a:lnTo>
                      <a:pt x="104" y="0"/>
                    </a:lnTo>
                    <a:lnTo>
                      <a:pt x="106" y="0"/>
                    </a:lnTo>
                    <a:lnTo>
                      <a:pt x="108" y="0"/>
                    </a:lnTo>
                    <a:lnTo>
                      <a:pt x="110" y="0"/>
                    </a:lnTo>
                    <a:lnTo>
                      <a:pt x="112" y="0"/>
                    </a:lnTo>
                    <a:lnTo>
                      <a:pt x="114" y="0"/>
                    </a:lnTo>
                    <a:lnTo>
                      <a:pt x="116" y="0"/>
                    </a:lnTo>
                    <a:lnTo>
                      <a:pt x="118" y="0"/>
                    </a:lnTo>
                    <a:lnTo>
                      <a:pt x="120" y="0"/>
                    </a:lnTo>
                    <a:lnTo>
                      <a:pt x="122" y="0"/>
                    </a:lnTo>
                    <a:lnTo>
                      <a:pt x="124" y="0"/>
                    </a:lnTo>
                    <a:lnTo>
                      <a:pt x="126" y="0"/>
                    </a:lnTo>
                    <a:lnTo>
                      <a:pt x="128" y="0"/>
                    </a:lnTo>
                    <a:lnTo>
                      <a:pt x="130" y="1"/>
                    </a:lnTo>
                    <a:lnTo>
                      <a:pt x="132" y="1"/>
                    </a:lnTo>
                    <a:lnTo>
                      <a:pt x="134" y="1"/>
                    </a:lnTo>
                    <a:lnTo>
                      <a:pt x="136" y="1"/>
                    </a:lnTo>
                    <a:lnTo>
                      <a:pt x="138" y="2"/>
                    </a:lnTo>
                    <a:lnTo>
                      <a:pt x="140" y="2"/>
                    </a:lnTo>
                    <a:lnTo>
                      <a:pt x="142" y="2"/>
                    </a:lnTo>
                    <a:lnTo>
                      <a:pt x="144" y="3"/>
                    </a:lnTo>
                    <a:lnTo>
                      <a:pt x="146" y="3"/>
                    </a:lnTo>
                    <a:lnTo>
                      <a:pt x="148" y="4"/>
                    </a:lnTo>
                    <a:lnTo>
                      <a:pt x="150" y="4"/>
                    </a:lnTo>
                    <a:lnTo>
                      <a:pt x="152" y="5"/>
                    </a:lnTo>
                    <a:lnTo>
                      <a:pt x="154" y="6"/>
                    </a:lnTo>
                    <a:lnTo>
                      <a:pt x="156" y="6"/>
                    </a:lnTo>
                    <a:lnTo>
                      <a:pt x="158" y="7"/>
                    </a:lnTo>
                    <a:lnTo>
                      <a:pt x="160" y="8"/>
                    </a:lnTo>
                    <a:lnTo>
                      <a:pt x="162" y="8"/>
                    </a:lnTo>
                    <a:lnTo>
                      <a:pt x="164" y="9"/>
                    </a:lnTo>
                    <a:lnTo>
                      <a:pt x="166" y="10"/>
                    </a:lnTo>
                    <a:lnTo>
                      <a:pt x="168" y="11"/>
                    </a:lnTo>
                    <a:lnTo>
                      <a:pt x="170" y="12"/>
                    </a:lnTo>
                    <a:lnTo>
                      <a:pt x="172" y="13"/>
                    </a:lnTo>
                    <a:lnTo>
                      <a:pt x="174" y="14"/>
                    </a:lnTo>
                    <a:lnTo>
                      <a:pt x="176" y="15"/>
                    </a:lnTo>
                    <a:lnTo>
                      <a:pt x="178" y="16"/>
                    </a:lnTo>
                    <a:lnTo>
                      <a:pt x="180" y="17"/>
                    </a:lnTo>
                    <a:lnTo>
                      <a:pt x="182" y="19"/>
                    </a:lnTo>
                    <a:lnTo>
                      <a:pt x="184" y="20"/>
                    </a:lnTo>
                    <a:lnTo>
                      <a:pt x="186" y="22"/>
                    </a:lnTo>
                    <a:lnTo>
                      <a:pt x="188" y="23"/>
                    </a:lnTo>
                    <a:lnTo>
                      <a:pt x="190" y="25"/>
                    </a:lnTo>
                    <a:lnTo>
                      <a:pt x="192" y="27"/>
                    </a:lnTo>
                    <a:lnTo>
                      <a:pt x="194" y="29"/>
                    </a:lnTo>
                    <a:lnTo>
                      <a:pt x="196" y="31"/>
                    </a:lnTo>
                    <a:lnTo>
                      <a:pt x="198" y="33"/>
                    </a:lnTo>
                    <a:lnTo>
                      <a:pt x="200" y="35"/>
                    </a:lnTo>
                    <a:lnTo>
                      <a:pt x="202" y="37"/>
                    </a:lnTo>
                    <a:lnTo>
                      <a:pt x="204" y="40"/>
                    </a:lnTo>
                    <a:lnTo>
                      <a:pt x="206" y="43"/>
                    </a:lnTo>
                    <a:lnTo>
                      <a:pt x="208" y="46"/>
                    </a:lnTo>
                    <a:lnTo>
                      <a:pt x="210" y="49"/>
                    </a:lnTo>
                    <a:lnTo>
                      <a:pt x="212" y="52"/>
                    </a:lnTo>
                    <a:lnTo>
                      <a:pt x="214" y="56"/>
                    </a:lnTo>
                    <a:lnTo>
                      <a:pt x="216" y="60"/>
                    </a:lnTo>
                    <a:lnTo>
                      <a:pt x="218" y="64"/>
                    </a:lnTo>
                    <a:lnTo>
                      <a:pt x="220" y="69"/>
                    </a:lnTo>
                    <a:lnTo>
                      <a:pt x="222" y="73"/>
                    </a:lnTo>
                    <a:lnTo>
                      <a:pt x="224" y="79"/>
                    </a:lnTo>
                    <a:lnTo>
                      <a:pt x="226" y="85"/>
                    </a:lnTo>
                    <a:lnTo>
                      <a:pt x="228" y="91"/>
                    </a:lnTo>
                    <a:lnTo>
                      <a:pt x="230" y="98"/>
                    </a:lnTo>
                    <a:lnTo>
                      <a:pt x="232" y="106"/>
                    </a:lnTo>
                    <a:lnTo>
                      <a:pt x="234" y="114"/>
                    </a:lnTo>
                    <a:lnTo>
                      <a:pt x="236" y="124"/>
                    </a:lnTo>
                    <a:lnTo>
                      <a:pt x="238" y="134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7203" name="Group 188"/>
            <p:cNvGrpSpPr>
              <a:grpSpLocks/>
            </p:cNvGrpSpPr>
            <p:nvPr/>
          </p:nvGrpSpPr>
          <p:grpSpPr bwMode="auto">
            <a:xfrm>
              <a:off x="6140450" y="5797550"/>
              <a:ext cx="676275" cy="809625"/>
              <a:chOff x="6140450" y="5797550"/>
              <a:chExt cx="676275" cy="809625"/>
            </a:xfrm>
          </p:grpSpPr>
          <p:sp>
            <p:nvSpPr>
              <p:cNvPr id="7204" name="Freeform 145"/>
              <p:cNvSpPr>
                <a:spLocks/>
              </p:cNvSpPr>
              <p:nvPr/>
            </p:nvSpPr>
            <p:spPr bwMode="auto">
              <a:xfrm>
                <a:off x="6140450" y="6307138"/>
                <a:ext cx="31750" cy="300037"/>
              </a:xfrm>
              <a:custGeom>
                <a:avLst/>
                <a:gdLst>
                  <a:gd name="T0" fmla="*/ 31750 w 12"/>
                  <a:gd name="T1" fmla="*/ 0 h 50"/>
                  <a:gd name="T2" fmla="*/ 26458 w 12"/>
                  <a:gd name="T3" fmla="*/ 42005 h 50"/>
                  <a:gd name="T4" fmla="*/ 21167 w 12"/>
                  <a:gd name="T5" fmla="*/ 84010 h 50"/>
                  <a:gd name="T6" fmla="*/ 15875 w 12"/>
                  <a:gd name="T7" fmla="*/ 126016 h 50"/>
                  <a:gd name="T8" fmla="*/ 10583 w 12"/>
                  <a:gd name="T9" fmla="*/ 180022 h 50"/>
                  <a:gd name="T10" fmla="*/ 5292 w 12"/>
                  <a:gd name="T11" fmla="*/ 240030 h 50"/>
                  <a:gd name="T12" fmla="*/ 0 w 12"/>
                  <a:gd name="T13" fmla="*/ 300037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0"/>
                    </a:moveTo>
                    <a:lnTo>
                      <a:pt x="10" y="7"/>
                    </a:lnTo>
                    <a:lnTo>
                      <a:pt x="8" y="14"/>
                    </a:lnTo>
                    <a:lnTo>
                      <a:pt x="6" y="21"/>
                    </a:lnTo>
                    <a:lnTo>
                      <a:pt x="4" y="30"/>
                    </a:lnTo>
                    <a:lnTo>
                      <a:pt x="2" y="40"/>
                    </a:lnTo>
                    <a:lnTo>
                      <a:pt x="0" y="5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05" name="Freeform 146"/>
              <p:cNvSpPr>
                <a:spLocks/>
              </p:cNvSpPr>
              <p:nvPr/>
            </p:nvSpPr>
            <p:spPr bwMode="auto">
              <a:xfrm>
                <a:off x="6172200" y="5797550"/>
                <a:ext cx="644525" cy="809625"/>
              </a:xfrm>
              <a:custGeom>
                <a:avLst/>
                <a:gdLst>
                  <a:gd name="T0" fmla="*/ 5416 w 238"/>
                  <a:gd name="T1" fmla="*/ 473781 h 135"/>
                  <a:gd name="T2" fmla="*/ 16249 w 238"/>
                  <a:gd name="T3" fmla="*/ 413808 h 135"/>
                  <a:gd name="T4" fmla="*/ 27081 w 238"/>
                  <a:gd name="T5" fmla="*/ 359833 h 135"/>
                  <a:gd name="T6" fmla="*/ 37913 w 238"/>
                  <a:gd name="T7" fmla="*/ 317853 h 135"/>
                  <a:gd name="T8" fmla="*/ 48746 w 238"/>
                  <a:gd name="T9" fmla="*/ 275872 h 135"/>
                  <a:gd name="T10" fmla="*/ 59578 w 238"/>
                  <a:gd name="T11" fmla="*/ 239889 h 135"/>
                  <a:gd name="T12" fmla="*/ 70410 w 238"/>
                  <a:gd name="T13" fmla="*/ 209903 h 135"/>
                  <a:gd name="T14" fmla="*/ 81243 w 238"/>
                  <a:gd name="T15" fmla="*/ 185914 h 135"/>
                  <a:gd name="T16" fmla="*/ 92075 w 238"/>
                  <a:gd name="T17" fmla="*/ 161925 h 135"/>
                  <a:gd name="T18" fmla="*/ 102907 w 238"/>
                  <a:gd name="T19" fmla="*/ 137936 h 135"/>
                  <a:gd name="T20" fmla="*/ 113740 w 238"/>
                  <a:gd name="T21" fmla="*/ 119944 h 135"/>
                  <a:gd name="T22" fmla="*/ 124572 w 238"/>
                  <a:gd name="T23" fmla="*/ 107950 h 135"/>
                  <a:gd name="T24" fmla="*/ 135404 w 238"/>
                  <a:gd name="T25" fmla="*/ 89958 h 135"/>
                  <a:gd name="T26" fmla="*/ 146237 w 238"/>
                  <a:gd name="T27" fmla="*/ 77964 h 135"/>
                  <a:gd name="T28" fmla="*/ 157069 w 238"/>
                  <a:gd name="T29" fmla="*/ 65969 h 135"/>
                  <a:gd name="T30" fmla="*/ 167901 w 238"/>
                  <a:gd name="T31" fmla="*/ 53975 h 135"/>
                  <a:gd name="T32" fmla="*/ 178734 w 238"/>
                  <a:gd name="T33" fmla="*/ 47978 h 135"/>
                  <a:gd name="T34" fmla="*/ 189566 w 238"/>
                  <a:gd name="T35" fmla="*/ 35983 h 135"/>
                  <a:gd name="T36" fmla="*/ 200399 w 238"/>
                  <a:gd name="T37" fmla="*/ 29986 h 135"/>
                  <a:gd name="T38" fmla="*/ 211231 w 238"/>
                  <a:gd name="T39" fmla="*/ 23989 h 135"/>
                  <a:gd name="T40" fmla="*/ 222063 w 238"/>
                  <a:gd name="T41" fmla="*/ 17992 h 135"/>
                  <a:gd name="T42" fmla="*/ 232896 w 238"/>
                  <a:gd name="T43" fmla="*/ 11994 h 135"/>
                  <a:gd name="T44" fmla="*/ 243728 w 238"/>
                  <a:gd name="T45" fmla="*/ 5997 h 135"/>
                  <a:gd name="T46" fmla="*/ 254560 w 238"/>
                  <a:gd name="T47" fmla="*/ 5997 h 135"/>
                  <a:gd name="T48" fmla="*/ 265393 w 238"/>
                  <a:gd name="T49" fmla="*/ 0 h 135"/>
                  <a:gd name="T50" fmla="*/ 276225 w 238"/>
                  <a:gd name="T51" fmla="*/ 0 h 135"/>
                  <a:gd name="T52" fmla="*/ 287057 w 238"/>
                  <a:gd name="T53" fmla="*/ 0 h 135"/>
                  <a:gd name="T54" fmla="*/ 297890 w 238"/>
                  <a:gd name="T55" fmla="*/ 0 h 135"/>
                  <a:gd name="T56" fmla="*/ 308722 w 238"/>
                  <a:gd name="T57" fmla="*/ 0 h 135"/>
                  <a:gd name="T58" fmla="*/ 319554 w 238"/>
                  <a:gd name="T59" fmla="*/ 0 h 135"/>
                  <a:gd name="T60" fmla="*/ 330387 w 238"/>
                  <a:gd name="T61" fmla="*/ 0 h 135"/>
                  <a:gd name="T62" fmla="*/ 341219 w 238"/>
                  <a:gd name="T63" fmla="*/ 0 h 135"/>
                  <a:gd name="T64" fmla="*/ 352052 w 238"/>
                  <a:gd name="T65" fmla="*/ 5997 h 135"/>
                  <a:gd name="T66" fmla="*/ 362884 w 238"/>
                  <a:gd name="T67" fmla="*/ 5997 h 135"/>
                  <a:gd name="T68" fmla="*/ 373716 w 238"/>
                  <a:gd name="T69" fmla="*/ 11994 h 135"/>
                  <a:gd name="T70" fmla="*/ 384549 w 238"/>
                  <a:gd name="T71" fmla="*/ 17992 h 135"/>
                  <a:gd name="T72" fmla="*/ 395381 w 238"/>
                  <a:gd name="T73" fmla="*/ 17992 h 135"/>
                  <a:gd name="T74" fmla="*/ 406213 w 238"/>
                  <a:gd name="T75" fmla="*/ 23989 h 135"/>
                  <a:gd name="T76" fmla="*/ 417046 w 238"/>
                  <a:gd name="T77" fmla="*/ 35983 h 135"/>
                  <a:gd name="T78" fmla="*/ 427878 w 238"/>
                  <a:gd name="T79" fmla="*/ 41981 h 135"/>
                  <a:gd name="T80" fmla="*/ 438710 w 238"/>
                  <a:gd name="T81" fmla="*/ 47978 h 135"/>
                  <a:gd name="T82" fmla="*/ 449543 w 238"/>
                  <a:gd name="T83" fmla="*/ 59972 h 135"/>
                  <a:gd name="T84" fmla="*/ 460375 w 238"/>
                  <a:gd name="T85" fmla="*/ 71967 h 135"/>
                  <a:gd name="T86" fmla="*/ 471207 w 238"/>
                  <a:gd name="T87" fmla="*/ 83961 h 135"/>
                  <a:gd name="T88" fmla="*/ 482040 w 238"/>
                  <a:gd name="T89" fmla="*/ 95956 h 135"/>
                  <a:gd name="T90" fmla="*/ 492872 w 238"/>
                  <a:gd name="T91" fmla="*/ 113947 h 135"/>
                  <a:gd name="T92" fmla="*/ 503704 w 238"/>
                  <a:gd name="T93" fmla="*/ 131939 h 135"/>
                  <a:gd name="T94" fmla="*/ 514537 w 238"/>
                  <a:gd name="T95" fmla="*/ 149931 h 135"/>
                  <a:gd name="T96" fmla="*/ 525369 w 238"/>
                  <a:gd name="T97" fmla="*/ 173919 h 135"/>
                  <a:gd name="T98" fmla="*/ 536201 w 238"/>
                  <a:gd name="T99" fmla="*/ 197908 h 135"/>
                  <a:gd name="T100" fmla="*/ 547034 w 238"/>
                  <a:gd name="T101" fmla="*/ 227894 h 135"/>
                  <a:gd name="T102" fmla="*/ 557866 w 238"/>
                  <a:gd name="T103" fmla="*/ 257881 h 135"/>
                  <a:gd name="T104" fmla="*/ 568699 w 238"/>
                  <a:gd name="T105" fmla="*/ 293864 h 135"/>
                  <a:gd name="T106" fmla="*/ 579531 w 238"/>
                  <a:gd name="T107" fmla="*/ 335844 h 135"/>
                  <a:gd name="T108" fmla="*/ 590363 w 238"/>
                  <a:gd name="T109" fmla="*/ 389819 h 135"/>
                  <a:gd name="T110" fmla="*/ 601196 w 238"/>
                  <a:gd name="T111" fmla="*/ 443794 h 135"/>
                  <a:gd name="T112" fmla="*/ 612028 w 238"/>
                  <a:gd name="T113" fmla="*/ 515761 h 135"/>
                  <a:gd name="T114" fmla="*/ 622860 w 238"/>
                  <a:gd name="T115" fmla="*/ 593725 h 135"/>
                  <a:gd name="T116" fmla="*/ 633693 w 238"/>
                  <a:gd name="T117" fmla="*/ 695678 h 135"/>
                  <a:gd name="T118" fmla="*/ 644525 w 238"/>
                  <a:gd name="T119" fmla="*/ 809625 h 13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5"/>
                  <a:gd name="T182" fmla="*/ 238 w 238"/>
                  <a:gd name="T183" fmla="*/ 135 h 13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5">
                    <a:moveTo>
                      <a:pt x="0" y="85"/>
                    </a:moveTo>
                    <a:lnTo>
                      <a:pt x="2" y="79"/>
                    </a:lnTo>
                    <a:lnTo>
                      <a:pt x="4" y="74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10" y="60"/>
                    </a:lnTo>
                    <a:lnTo>
                      <a:pt x="12" y="56"/>
                    </a:lnTo>
                    <a:lnTo>
                      <a:pt x="14" y="53"/>
                    </a:lnTo>
                    <a:lnTo>
                      <a:pt x="16" y="49"/>
                    </a:lnTo>
                    <a:lnTo>
                      <a:pt x="18" y="46"/>
                    </a:lnTo>
                    <a:lnTo>
                      <a:pt x="20" y="43"/>
                    </a:lnTo>
                    <a:lnTo>
                      <a:pt x="22" y="40"/>
                    </a:lnTo>
                    <a:lnTo>
                      <a:pt x="24" y="38"/>
                    </a:lnTo>
                    <a:lnTo>
                      <a:pt x="26" y="35"/>
                    </a:lnTo>
                    <a:lnTo>
                      <a:pt x="28" y="33"/>
                    </a:lnTo>
                    <a:lnTo>
                      <a:pt x="30" y="31"/>
                    </a:lnTo>
                    <a:lnTo>
                      <a:pt x="32" y="29"/>
                    </a:lnTo>
                    <a:lnTo>
                      <a:pt x="34" y="27"/>
                    </a:lnTo>
                    <a:lnTo>
                      <a:pt x="36" y="25"/>
                    </a:lnTo>
                    <a:lnTo>
                      <a:pt x="38" y="23"/>
                    </a:lnTo>
                    <a:lnTo>
                      <a:pt x="40" y="22"/>
                    </a:lnTo>
                    <a:lnTo>
                      <a:pt x="42" y="20"/>
                    </a:lnTo>
                    <a:lnTo>
                      <a:pt x="44" y="19"/>
                    </a:lnTo>
                    <a:lnTo>
                      <a:pt x="46" y="18"/>
                    </a:lnTo>
                    <a:lnTo>
                      <a:pt x="48" y="16"/>
                    </a:lnTo>
                    <a:lnTo>
                      <a:pt x="50" y="15"/>
                    </a:lnTo>
                    <a:lnTo>
                      <a:pt x="52" y="14"/>
                    </a:lnTo>
                    <a:lnTo>
                      <a:pt x="54" y="13"/>
                    </a:lnTo>
                    <a:lnTo>
                      <a:pt x="56" y="12"/>
                    </a:lnTo>
                    <a:lnTo>
                      <a:pt x="58" y="11"/>
                    </a:lnTo>
                    <a:lnTo>
                      <a:pt x="60" y="10"/>
                    </a:lnTo>
                    <a:lnTo>
                      <a:pt x="62" y="9"/>
                    </a:lnTo>
                    <a:lnTo>
                      <a:pt x="64" y="8"/>
                    </a:lnTo>
                    <a:lnTo>
                      <a:pt x="66" y="8"/>
                    </a:lnTo>
                    <a:lnTo>
                      <a:pt x="68" y="7"/>
                    </a:lnTo>
                    <a:lnTo>
                      <a:pt x="70" y="6"/>
                    </a:lnTo>
                    <a:lnTo>
                      <a:pt x="72" y="6"/>
                    </a:lnTo>
                    <a:lnTo>
                      <a:pt x="74" y="5"/>
                    </a:lnTo>
                    <a:lnTo>
                      <a:pt x="76" y="4"/>
                    </a:lnTo>
                    <a:lnTo>
                      <a:pt x="78" y="4"/>
                    </a:lnTo>
                    <a:lnTo>
                      <a:pt x="80" y="3"/>
                    </a:lnTo>
                    <a:lnTo>
                      <a:pt x="82" y="3"/>
                    </a:lnTo>
                    <a:lnTo>
                      <a:pt x="84" y="3"/>
                    </a:lnTo>
                    <a:lnTo>
                      <a:pt x="86" y="2"/>
                    </a:lnTo>
                    <a:lnTo>
                      <a:pt x="88" y="2"/>
                    </a:lnTo>
                    <a:lnTo>
                      <a:pt x="90" y="1"/>
                    </a:lnTo>
                    <a:lnTo>
                      <a:pt x="92" y="1"/>
                    </a:lnTo>
                    <a:lnTo>
                      <a:pt x="94" y="1"/>
                    </a:lnTo>
                    <a:lnTo>
                      <a:pt x="96" y="1"/>
                    </a:lnTo>
                    <a:lnTo>
                      <a:pt x="98" y="0"/>
                    </a:lnTo>
                    <a:lnTo>
                      <a:pt x="100" y="0"/>
                    </a:lnTo>
                    <a:lnTo>
                      <a:pt x="102" y="0"/>
                    </a:lnTo>
                    <a:lnTo>
                      <a:pt x="104" y="0"/>
                    </a:lnTo>
                    <a:lnTo>
                      <a:pt x="106" y="0"/>
                    </a:lnTo>
                    <a:lnTo>
                      <a:pt x="108" y="0"/>
                    </a:lnTo>
                    <a:lnTo>
                      <a:pt x="110" y="0"/>
                    </a:lnTo>
                    <a:lnTo>
                      <a:pt x="112" y="0"/>
                    </a:lnTo>
                    <a:lnTo>
                      <a:pt x="114" y="0"/>
                    </a:lnTo>
                    <a:lnTo>
                      <a:pt x="116" y="0"/>
                    </a:lnTo>
                    <a:lnTo>
                      <a:pt x="118" y="0"/>
                    </a:lnTo>
                    <a:lnTo>
                      <a:pt x="120" y="0"/>
                    </a:lnTo>
                    <a:lnTo>
                      <a:pt x="122" y="0"/>
                    </a:lnTo>
                    <a:lnTo>
                      <a:pt x="124" y="0"/>
                    </a:lnTo>
                    <a:lnTo>
                      <a:pt x="126" y="0"/>
                    </a:lnTo>
                    <a:lnTo>
                      <a:pt x="128" y="0"/>
                    </a:lnTo>
                    <a:lnTo>
                      <a:pt x="130" y="1"/>
                    </a:lnTo>
                    <a:lnTo>
                      <a:pt x="132" y="1"/>
                    </a:lnTo>
                    <a:lnTo>
                      <a:pt x="134" y="1"/>
                    </a:lnTo>
                    <a:lnTo>
                      <a:pt x="136" y="1"/>
                    </a:lnTo>
                    <a:lnTo>
                      <a:pt x="138" y="2"/>
                    </a:lnTo>
                    <a:lnTo>
                      <a:pt x="140" y="2"/>
                    </a:lnTo>
                    <a:lnTo>
                      <a:pt x="142" y="3"/>
                    </a:lnTo>
                    <a:lnTo>
                      <a:pt x="144" y="3"/>
                    </a:lnTo>
                    <a:lnTo>
                      <a:pt x="146" y="3"/>
                    </a:lnTo>
                    <a:lnTo>
                      <a:pt x="148" y="4"/>
                    </a:lnTo>
                    <a:lnTo>
                      <a:pt x="150" y="4"/>
                    </a:lnTo>
                    <a:lnTo>
                      <a:pt x="152" y="5"/>
                    </a:lnTo>
                    <a:lnTo>
                      <a:pt x="154" y="6"/>
                    </a:lnTo>
                    <a:lnTo>
                      <a:pt x="156" y="6"/>
                    </a:lnTo>
                    <a:lnTo>
                      <a:pt x="158" y="7"/>
                    </a:lnTo>
                    <a:lnTo>
                      <a:pt x="160" y="8"/>
                    </a:lnTo>
                    <a:lnTo>
                      <a:pt x="162" y="8"/>
                    </a:lnTo>
                    <a:lnTo>
                      <a:pt x="164" y="9"/>
                    </a:lnTo>
                    <a:lnTo>
                      <a:pt x="166" y="10"/>
                    </a:lnTo>
                    <a:lnTo>
                      <a:pt x="168" y="11"/>
                    </a:lnTo>
                    <a:lnTo>
                      <a:pt x="170" y="12"/>
                    </a:lnTo>
                    <a:lnTo>
                      <a:pt x="172" y="13"/>
                    </a:lnTo>
                    <a:lnTo>
                      <a:pt x="174" y="14"/>
                    </a:lnTo>
                    <a:lnTo>
                      <a:pt x="176" y="15"/>
                    </a:lnTo>
                    <a:lnTo>
                      <a:pt x="178" y="16"/>
                    </a:lnTo>
                    <a:lnTo>
                      <a:pt x="180" y="18"/>
                    </a:lnTo>
                    <a:lnTo>
                      <a:pt x="182" y="19"/>
                    </a:lnTo>
                    <a:lnTo>
                      <a:pt x="184" y="20"/>
                    </a:lnTo>
                    <a:lnTo>
                      <a:pt x="186" y="22"/>
                    </a:lnTo>
                    <a:lnTo>
                      <a:pt x="188" y="24"/>
                    </a:lnTo>
                    <a:lnTo>
                      <a:pt x="190" y="25"/>
                    </a:lnTo>
                    <a:lnTo>
                      <a:pt x="192" y="27"/>
                    </a:lnTo>
                    <a:lnTo>
                      <a:pt x="194" y="29"/>
                    </a:lnTo>
                    <a:lnTo>
                      <a:pt x="196" y="31"/>
                    </a:lnTo>
                    <a:lnTo>
                      <a:pt x="198" y="33"/>
                    </a:lnTo>
                    <a:lnTo>
                      <a:pt x="200" y="35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6" y="43"/>
                    </a:lnTo>
                    <a:lnTo>
                      <a:pt x="208" y="46"/>
                    </a:lnTo>
                    <a:lnTo>
                      <a:pt x="210" y="49"/>
                    </a:lnTo>
                    <a:lnTo>
                      <a:pt x="212" y="53"/>
                    </a:lnTo>
                    <a:lnTo>
                      <a:pt x="214" y="56"/>
                    </a:lnTo>
                    <a:lnTo>
                      <a:pt x="216" y="60"/>
                    </a:lnTo>
                    <a:lnTo>
                      <a:pt x="218" y="65"/>
                    </a:lnTo>
                    <a:lnTo>
                      <a:pt x="220" y="69"/>
                    </a:lnTo>
                    <a:lnTo>
                      <a:pt x="222" y="74"/>
                    </a:lnTo>
                    <a:lnTo>
                      <a:pt x="224" y="80"/>
                    </a:lnTo>
                    <a:lnTo>
                      <a:pt x="226" y="86"/>
                    </a:lnTo>
                    <a:lnTo>
                      <a:pt x="228" y="92"/>
                    </a:lnTo>
                    <a:lnTo>
                      <a:pt x="230" y="99"/>
                    </a:lnTo>
                    <a:lnTo>
                      <a:pt x="232" y="107"/>
                    </a:lnTo>
                    <a:lnTo>
                      <a:pt x="234" y="116"/>
                    </a:lnTo>
                    <a:lnTo>
                      <a:pt x="236" y="125"/>
                    </a:lnTo>
                    <a:lnTo>
                      <a:pt x="238" y="135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aphicFrame>
        <p:nvGraphicFramePr>
          <p:cNvPr id="191" name="Object 2"/>
          <p:cNvGraphicFramePr>
            <a:graphicFrameLocks noChangeAspect="1"/>
          </p:cNvGraphicFramePr>
          <p:nvPr/>
        </p:nvGraphicFramePr>
        <p:xfrm>
          <a:off x="6724650" y="3733800"/>
          <a:ext cx="339725" cy="442913"/>
        </p:xfrm>
        <a:graphic>
          <a:graphicData uri="http://schemas.openxmlformats.org/presentationml/2006/ole">
            <p:oleObj spid="_x0000_s7280" name="Equation" r:id="rId19" imgW="177646" imgH="228402" progId="Equation.DSMT4">
              <p:embed/>
            </p:oleObj>
          </a:graphicData>
        </a:graphic>
      </p:graphicFrame>
      <p:graphicFrame>
        <p:nvGraphicFramePr>
          <p:cNvPr id="192" name="Object 2"/>
          <p:cNvGraphicFramePr>
            <a:graphicFrameLocks noChangeAspect="1"/>
          </p:cNvGraphicFramePr>
          <p:nvPr/>
        </p:nvGraphicFramePr>
        <p:xfrm>
          <a:off x="7131050" y="3729038"/>
          <a:ext cx="630238" cy="442912"/>
        </p:xfrm>
        <a:graphic>
          <a:graphicData uri="http://schemas.openxmlformats.org/presentationml/2006/ole">
            <p:oleObj spid="_x0000_s7281" name="Equation" r:id="rId20" imgW="330200" imgH="2286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88353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e189f1a753ee679d1b35c74a851e0b830c82ef3"/>
  <p:tag name="ISPRING_SCORM_RATE_QUIZZES" val="0"/>
  <p:tag name="GENSWF_OUTPUT_FILE_NAME" val="m10hch3.6"/>
  <p:tag name="ISPRING_RESOURCE_PATHS_HASH_2" val="aa4f2d7736f34db363ddf98c91a73a7aa4bd96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338</TotalTime>
  <Words>915</Words>
  <Application>Microsoft Office PowerPoint</Application>
  <PresentationFormat>On-screen Show (4:3)</PresentationFormat>
  <Paragraphs>229</Paragraphs>
  <Slides>19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Oriel</vt:lpstr>
      <vt:lpstr>Equation</vt:lpstr>
      <vt:lpstr>Section 3.6 Basic Trigonometric Identities </vt:lpstr>
      <vt:lpstr>I) What is a Trigonometric Identity?</vt:lpstr>
      <vt:lpstr>II) Odd vs Even Identities:</vt:lpstr>
      <vt:lpstr>III) Pythagorean Identities:</vt:lpstr>
      <vt:lpstr>IV) Basic Identities</vt:lpstr>
      <vt:lpstr>V) Verifying and Proving Identities</vt:lpstr>
      <vt:lpstr>Ex: Verify the Following identity:</vt:lpstr>
      <vt:lpstr>Practice: Verify the following identities Numerically:</vt:lpstr>
      <vt:lpstr>Practice: Verify each of the following Identities:</vt:lpstr>
      <vt:lpstr>vi) Proving Identities Algebraically:</vt:lpstr>
      <vt:lpstr>Vii) Proving Trigonometric Identities By Using Basic Identities:</vt:lpstr>
      <vt:lpstr>viii) Proving by Adding/Subtracting Identities</vt:lpstr>
      <vt:lpstr>Practice: Prove the following identities:</vt:lpstr>
      <vt:lpstr>ix) Proving Identities Using Fractions :</vt:lpstr>
      <vt:lpstr>x) Proving Identities by Factoring:</vt:lpstr>
      <vt:lpstr>Practice: Prove the following Identities by Factoring</vt:lpstr>
      <vt:lpstr>xi) Prove by Conjugating The Expression:</vt:lpstr>
      <vt:lpstr>Practice: Prove the following Identity by conjugating the expression:</vt:lpstr>
      <vt:lpstr>Homework: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3.6 Basic Trigonometric Identities</dc:title>
  <dc:creator>Danny Young</dc:creator>
  <cp:lastModifiedBy>Danny Young</cp:lastModifiedBy>
  <cp:revision>15</cp:revision>
  <dcterms:created xsi:type="dcterms:W3CDTF">2011-06-27T16:11:13Z</dcterms:created>
  <dcterms:modified xsi:type="dcterms:W3CDTF">2012-07-06T22:15:59Z</dcterms:modified>
</cp:coreProperties>
</file>